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698" r:id="rId6"/>
    <p:sldMasterId id="2147483713" r:id="rId7"/>
  </p:sldMasterIdLst>
  <p:notesMasterIdLst>
    <p:notesMasterId r:id="rId16"/>
  </p:notesMasterIdLst>
  <p:handoutMasterIdLst>
    <p:handoutMasterId r:id="rId17"/>
  </p:handoutMasterIdLst>
  <p:sldIdLst>
    <p:sldId id="485" r:id="rId8"/>
    <p:sldId id="2147478680" r:id="rId9"/>
    <p:sldId id="2147478681" r:id="rId10"/>
    <p:sldId id="2147478682" r:id="rId11"/>
    <p:sldId id="2147478683" r:id="rId12"/>
    <p:sldId id="2147478684" r:id="rId13"/>
    <p:sldId id="2147478685" r:id="rId14"/>
    <p:sldId id="2147478677"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CB33"/>
    <a:srgbClr val="2959FF"/>
    <a:srgbClr val="FDB800"/>
    <a:srgbClr val="FDDD01"/>
    <a:srgbClr val="04BDFC"/>
    <a:srgbClr val="4ABFA0"/>
    <a:srgbClr val="228AE4"/>
    <a:srgbClr val="26B0CE"/>
    <a:srgbClr val="FDB600"/>
    <a:srgbClr val="FF6E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CC237F-0DAE-43BC-982B-53ABD49B05AC}" v="37" dt="2023-12-01T12:24:35.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859" autoAdjust="0"/>
  </p:normalViewPr>
  <p:slideViewPr>
    <p:cSldViewPr snapToGrid="0">
      <p:cViewPr varScale="1">
        <p:scale>
          <a:sx n="67" d="100"/>
          <a:sy n="67" d="100"/>
        </p:scale>
        <p:origin x="568"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p:cViewPr varScale="1">
        <p:scale>
          <a:sx n="117" d="100"/>
          <a:sy n="117" d="100"/>
        </p:scale>
        <p:origin x="502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rre CHAVANNE" userId="2e2e2412-eb49-4787-bd3d-d17adeb25e11" providerId="ADAL" clId="{45CC237F-0DAE-43BC-982B-53ABD49B05AC}"/>
    <pc:docChg chg="undo redo custSel addSld delSld modSld sldOrd">
      <pc:chgData name="Pierre CHAVANNE" userId="2e2e2412-eb49-4787-bd3d-d17adeb25e11" providerId="ADAL" clId="{45CC237F-0DAE-43BC-982B-53ABD49B05AC}" dt="2023-12-01T13:20:58.366" v="10518" actId="20577"/>
      <pc:docMkLst>
        <pc:docMk/>
      </pc:docMkLst>
      <pc:sldChg chg="addSp modSp mod">
        <pc:chgData name="Pierre CHAVANNE" userId="2e2e2412-eb49-4787-bd3d-d17adeb25e11" providerId="ADAL" clId="{45CC237F-0DAE-43BC-982B-53ABD49B05AC}" dt="2023-12-01T13:20:58.366" v="10518" actId="20577"/>
        <pc:sldMkLst>
          <pc:docMk/>
          <pc:sldMk cId="856252516" sldId="485"/>
        </pc:sldMkLst>
        <pc:spChg chg="mod">
          <ac:chgData name="Pierre CHAVANNE" userId="2e2e2412-eb49-4787-bd3d-d17adeb25e11" providerId="ADAL" clId="{45CC237F-0DAE-43BC-982B-53ABD49B05AC}" dt="2023-12-01T12:14:32.399" v="9206" actId="20577"/>
          <ac:spMkLst>
            <pc:docMk/>
            <pc:sldMk cId="856252516" sldId="485"/>
            <ac:spMk id="2" creationId="{DDE7A41C-F157-46F4-8BED-5EA3D7F858FA}"/>
          </ac:spMkLst>
        </pc:spChg>
        <pc:spChg chg="mod">
          <ac:chgData name="Pierre CHAVANNE" userId="2e2e2412-eb49-4787-bd3d-d17adeb25e11" providerId="ADAL" clId="{45CC237F-0DAE-43BC-982B-53ABD49B05AC}" dt="2023-12-01T13:20:58.366" v="10518" actId="20577"/>
          <ac:spMkLst>
            <pc:docMk/>
            <pc:sldMk cId="856252516" sldId="485"/>
            <ac:spMk id="3" creationId="{D3CF3197-343E-4301-BBB0-E4AF82B287C0}"/>
          </ac:spMkLst>
        </pc:spChg>
        <pc:spChg chg="mod">
          <ac:chgData name="Pierre CHAVANNE" userId="2e2e2412-eb49-4787-bd3d-d17adeb25e11" providerId="ADAL" clId="{45CC237F-0DAE-43BC-982B-53ABD49B05AC}" dt="2023-12-01T10:13:07.474" v="263" actId="20577"/>
          <ac:spMkLst>
            <pc:docMk/>
            <pc:sldMk cId="856252516" sldId="485"/>
            <ac:spMk id="8" creationId="{224618C8-9428-4140-A146-A420B766D6A9}"/>
          </ac:spMkLst>
        </pc:spChg>
        <pc:picChg chg="add mod">
          <ac:chgData name="Pierre CHAVANNE" userId="2e2e2412-eb49-4787-bd3d-d17adeb25e11" providerId="ADAL" clId="{45CC237F-0DAE-43BC-982B-53ABD49B05AC}" dt="2023-12-01T10:13:39.872" v="269" actId="1076"/>
          <ac:picMkLst>
            <pc:docMk/>
            <pc:sldMk cId="856252516" sldId="485"/>
            <ac:picMk id="1026" creationId="{2E587075-58BC-369A-177F-8618F705A37A}"/>
          </ac:picMkLst>
        </pc:picChg>
      </pc:sldChg>
      <pc:sldChg chg="del">
        <pc:chgData name="Pierre CHAVANNE" userId="2e2e2412-eb49-4787-bd3d-d17adeb25e11" providerId="ADAL" clId="{45CC237F-0DAE-43BC-982B-53ABD49B05AC}" dt="2023-12-01T10:09:44.160" v="13" actId="47"/>
        <pc:sldMkLst>
          <pc:docMk/>
          <pc:sldMk cId="1113038443" sldId="491"/>
        </pc:sldMkLst>
      </pc:sldChg>
      <pc:sldChg chg="del">
        <pc:chgData name="Pierre CHAVANNE" userId="2e2e2412-eb49-4787-bd3d-d17adeb25e11" providerId="ADAL" clId="{45CC237F-0DAE-43BC-982B-53ABD49B05AC}" dt="2023-12-01T10:09:13.320" v="8" actId="47"/>
        <pc:sldMkLst>
          <pc:docMk/>
          <pc:sldMk cId="2106726110" sldId="2146846822"/>
        </pc:sldMkLst>
      </pc:sldChg>
      <pc:sldChg chg="del">
        <pc:chgData name="Pierre CHAVANNE" userId="2e2e2412-eb49-4787-bd3d-d17adeb25e11" providerId="ADAL" clId="{45CC237F-0DAE-43BC-982B-53ABD49B05AC}" dt="2023-12-01T10:09:09.677" v="0" actId="47"/>
        <pc:sldMkLst>
          <pc:docMk/>
          <pc:sldMk cId="3996591071" sldId="2147377337"/>
        </pc:sldMkLst>
      </pc:sldChg>
      <pc:sldChg chg="del">
        <pc:chgData name="Pierre CHAVANNE" userId="2e2e2412-eb49-4787-bd3d-d17adeb25e11" providerId="ADAL" clId="{45CC237F-0DAE-43BC-982B-53ABD49B05AC}" dt="2023-12-01T10:09:13.790" v="9" actId="47"/>
        <pc:sldMkLst>
          <pc:docMk/>
          <pc:sldMk cId="4249389988" sldId="2147377338"/>
        </pc:sldMkLst>
      </pc:sldChg>
      <pc:sldChg chg="del">
        <pc:chgData name="Pierre CHAVANNE" userId="2e2e2412-eb49-4787-bd3d-d17adeb25e11" providerId="ADAL" clId="{45CC237F-0DAE-43BC-982B-53ABD49B05AC}" dt="2023-12-01T10:09:13.997" v="10" actId="47"/>
        <pc:sldMkLst>
          <pc:docMk/>
          <pc:sldMk cId="3465873947" sldId="2147478471"/>
        </pc:sldMkLst>
      </pc:sldChg>
      <pc:sldChg chg="del">
        <pc:chgData name="Pierre CHAVANNE" userId="2e2e2412-eb49-4787-bd3d-d17adeb25e11" providerId="ADAL" clId="{45CC237F-0DAE-43BC-982B-53ABD49B05AC}" dt="2023-12-01T10:09:12.987" v="7" actId="47"/>
        <pc:sldMkLst>
          <pc:docMk/>
          <pc:sldMk cId="3076804254" sldId="2147478666"/>
        </pc:sldMkLst>
      </pc:sldChg>
      <pc:sldChg chg="del">
        <pc:chgData name="Pierre CHAVANNE" userId="2e2e2412-eb49-4787-bd3d-d17adeb25e11" providerId="ADAL" clId="{45CC237F-0DAE-43BC-982B-53ABD49B05AC}" dt="2023-12-01T10:09:10.879" v="5" actId="47"/>
        <pc:sldMkLst>
          <pc:docMk/>
          <pc:sldMk cId="2680844475" sldId="2147478667"/>
        </pc:sldMkLst>
      </pc:sldChg>
      <pc:sldChg chg="del">
        <pc:chgData name="Pierre CHAVANNE" userId="2e2e2412-eb49-4787-bd3d-d17adeb25e11" providerId="ADAL" clId="{45CC237F-0DAE-43BC-982B-53ABD49B05AC}" dt="2023-12-01T10:09:12.478" v="6" actId="47"/>
        <pc:sldMkLst>
          <pc:docMk/>
          <pc:sldMk cId="1364655764" sldId="2147478670"/>
        </pc:sldMkLst>
      </pc:sldChg>
      <pc:sldChg chg="del">
        <pc:chgData name="Pierre CHAVANNE" userId="2e2e2412-eb49-4787-bd3d-d17adeb25e11" providerId="ADAL" clId="{45CC237F-0DAE-43BC-982B-53ABD49B05AC}" dt="2023-12-01T10:09:10.497" v="4" actId="47"/>
        <pc:sldMkLst>
          <pc:docMk/>
          <pc:sldMk cId="4043453248" sldId="2147478672"/>
        </pc:sldMkLst>
      </pc:sldChg>
      <pc:sldChg chg="del">
        <pc:chgData name="Pierre CHAVANNE" userId="2e2e2412-eb49-4787-bd3d-d17adeb25e11" providerId="ADAL" clId="{45CC237F-0DAE-43BC-982B-53ABD49B05AC}" dt="2023-12-01T10:09:09.793" v="1" actId="47"/>
        <pc:sldMkLst>
          <pc:docMk/>
          <pc:sldMk cId="608156565" sldId="2147478673"/>
        </pc:sldMkLst>
      </pc:sldChg>
      <pc:sldChg chg="del">
        <pc:chgData name="Pierre CHAVANNE" userId="2e2e2412-eb49-4787-bd3d-d17adeb25e11" providerId="ADAL" clId="{45CC237F-0DAE-43BC-982B-53ABD49B05AC}" dt="2023-12-01T10:09:09.979" v="2" actId="47"/>
        <pc:sldMkLst>
          <pc:docMk/>
          <pc:sldMk cId="1573701293" sldId="2147478674"/>
        </pc:sldMkLst>
      </pc:sldChg>
      <pc:sldChg chg="modSp del mod">
        <pc:chgData name="Pierre CHAVANNE" userId="2e2e2412-eb49-4787-bd3d-d17adeb25e11" providerId="ADAL" clId="{45CC237F-0DAE-43BC-982B-53ABD49B05AC}" dt="2023-12-01T10:16:50.318" v="658" actId="47"/>
        <pc:sldMkLst>
          <pc:docMk/>
          <pc:sldMk cId="4292962160" sldId="2147478675"/>
        </pc:sldMkLst>
        <pc:spChg chg="mod">
          <ac:chgData name="Pierre CHAVANNE" userId="2e2e2412-eb49-4787-bd3d-d17adeb25e11" providerId="ADAL" clId="{45CC237F-0DAE-43BC-982B-53ABD49B05AC}" dt="2023-12-01T10:14:28.295" v="333" actId="20577"/>
          <ac:spMkLst>
            <pc:docMk/>
            <pc:sldMk cId="4292962160" sldId="2147478675"/>
            <ac:spMk id="4" creationId="{65E565DB-5A0A-ECA8-9E4A-F14EB1EB84BB}"/>
          </ac:spMkLst>
        </pc:spChg>
      </pc:sldChg>
      <pc:sldChg chg="del">
        <pc:chgData name="Pierre CHAVANNE" userId="2e2e2412-eb49-4787-bd3d-d17adeb25e11" providerId="ADAL" clId="{45CC237F-0DAE-43BC-982B-53ABD49B05AC}" dt="2023-12-01T10:09:15.962" v="11" actId="47"/>
        <pc:sldMkLst>
          <pc:docMk/>
          <pc:sldMk cId="317399053" sldId="2147478676"/>
        </pc:sldMkLst>
      </pc:sldChg>
      <pc:sldChg chg="modSp add del mod">
        <pc:chgData name="Pierre CHAVANNE" userId="2e2e2412-eb49-4787-bd3d-d17adeb25e11" providerId="ADAL" clId="{45CC237F-0DAE-43BC-982B-53ABD49B05AC}" dt="2023-12-01T11:29:47.703" v="5442" actId="47"/>
        <pc:sldMkLst>
          <pc:docMk/>
          <pc:sldMk cId="770756267" sldId="2147478676"/>
        </pc:sldMkLst>
        <pc:spChg chg="mod">
          <ac:chgData name="Pierre CHAVANNE" userId="2e2e2412-eb49-4787-bd3d-d17adeb25e11" providerId="ADAL" clId="{45CC237F-0DAE-43BC-982B-53ABD49B05AC}" dt="2023-12-01T10:36:34.997" v="3457" actId="20577"/>
          <ac:spMkLst>
            <pc:docMk/>
            <pc:sldMk cId="770756267" sldId="2147478676"/>
            <ac:spMk id="4" creationId="{65E565DB-5A0A-ECA8-9E4A-F14EB1EB84BB}"/>
          </ac:spMkLst>
        </pc:spChg>
      </pc:sldChg>
      <pc:sldChg chg="add del">
        <pc:chgData name="Pierre CHAVANNE" userId="2e2e2412-eb49-4787-bd3d-d17adeb25e11" providerId="ADAL" clId="{45CC237F-0DAE-43BC-982B-53ABD49B05AC}" dt="2023-12-01T10:11:45.105" v="21"/>
        <pc:sldMkLst>
          <pc:docMk/>
          <pc:sldMk cId="896321086" sldId="2147478676"/>
        </pc:sldMkLst>
      </pc:sldChg>
      <pc:sldChg chg="del">
        <pc:chgData name="Pierre CHAVANNE" userId="2e2e2412-eb49-4787-bd3d-d17adeb25e11" providerId="ADAL" clId="{45CC237F-0DAE-43BC-982B-53ABD49B05AC}" dt="2023-12-01T10:09:19.253" v="12" actId="47"/>
        <pc:sldMkLst>
          <pc:docMk/>
          <pc:sldMk cId="980850927" sldId="2147478677"/>
        </pc:sldMkLst>
      </pc:sldChg>
      <pc:sldChg chg="addSp modSp add mod">
        <pc:chgData name="Pierre CHAVANNE" userId="2e2e2412-eb49-4787-bd3d-d17adeb25e11" providerId="ADAL" clId="{45CC237F-0DAE-43BC-982B-53ABD49B05AC}" dt="2023-12-01T12:14:21.230" v="9196" actId="1076"/>
        <pc:sldMkLst>
          <pc:docMk/>
          <pc:sldMk cId="2238180051" sldId="2147478677"/>
        </pc:sldMkLst>
        <pc:spChg chg="mod">
          <ac:chgData name="Pierre CHAVANNE" userId="2e2e2412-eb49-4787-bd3d-d17adeb25e11" providerId="ADAL" clId="{45CC237F-0DAE-43BC-982B-53ABD49B05AC}" dt="2023-12-01T12:13:10.150" v="9185" actId="20577"/>
          <ac:spMkLst>
            <pc:docMk/>
            <pc:sldMk cId="2238180051" sldId="2147478677"/>
            <ac:spMk id="4" creationId="{65E565DB-5A0A-ECA8-9E4A-F14EB1EB84BB}"/>
          </ac:spMkLst>
        </pc:spChg>
        <pc:picChg chg="add mod">
          <ac:chgData name="Pierre CHAVANNE" userId="2e2e2412-eb49-4787-bd3d-d17adeb25e11" providerId="ADAL" clId="{45CC237F-0DAE-43BC-982B-53ABD49B05AC}" dt="2023-12-01T12:14:21.230" v="9196" actId="1076"/>
          <ac:picMkLst>
            <pc:docMk/>
            <pc:sldMk cId="2238180051" sldId="2147478677"/>
            <ac:picMk id="6" creationId="{65E8A84B-A2C0-DFD9-5860-0153DB6538FE}"/>
          </ac:picMkLst>
        </pc:picChg>
      </pc:sldChg>
      <pc:sldChg chg="modSp add del mod ord">
        <pc:chgData name="Pierre CHAVANNE" userId="2e2e2412-eb49-4787-bd3d-d17adeb25e11" providerId="ADAL" clId="{45CC237F-0DAE-43BC-982B-53ABD49B05AC}" dt="2023-12-01T10:24:35.668" v="1553" actId="47"/>
        <pc:sldMkLst>
          <pc:docMk/>
          <pc:sldMk cId="1400575257" sldId="2147478678"/>
        </pc:sldMkLst>
        <pc:spChg chg="mod">
          <ac:chgData name="Pierre CHAVANNE" userId="2e2e2412-eb49-4787-bd3d-d17adeb25e11" providerId="ADAL" clId="{45CC237F-0DAE-43BC-982B-53ABD49B05AC}" dt="2023-12-01T10:15:54.322" v="588" actId="20577"/>
          <ac:spMkLst>
            <pc:docMk/>
            <pc:sldMk cId="1400575257" sldId="2147478678"/>
            <ac:spMk id="4" creationId="{65E565DB-5A0A-ECA8-9E4A-F14EB1EB84BB}"/>
          </ac:spMkLst>
        </pc:spChg>
      </pc:sldChg>
      <pc:sldChg chg="del">
        <pc:chgData name="Pierre CHAVANNE" userId="2e2e2412-eb49-4787-bd3d-d17adeb25e11" providerId="ADAL" clId="{45CC237F-0DAE-43BC-982B-53ABD49B05AC}" dt="2023-12-01T10:09:10.162" v="3" actId="47"/>
        <pc:sldMkLst>
          <pc:docMk/>
          <pc:sldMk cId="3773159929" sldId="2147478679"/>
        </pc:sldMkLst>
      </pc:sldChg>
      <pc:sldChg chg="modSp add del mod">
        <pc:chgData name="Pierre CHAVANNE" userId="2e2e2412-eb49-4787-bd3d-d17adeb25e11" providerId="ADAL" clId="{45CC237F-0DAE-43BC-982B-53ABD49B05AC}" dt="2023-12-01T12:13:00.987" v="9153" actId="47"/>
        <pc:sldMkLst>
          <pc:docMk/>
          <pc:sldMk cId="4065053553" sldId="2147478679"/>
        </pc:sldMkLst>
        <pc:spChg chg="mod">
          <ac:chgData name="Pierre CHAVANNE" userId="2e2e2412-eb49-4787-bd3d-d17adeb25e11" providerId="ADAL" clId="{45CC237F-0DAE-43BC-982B-53ABD49B05AC}" dt="2023-12-01T10:16:09.955" v="636" actId="20577"/>
          <ac:spMkLst>
            <pc:docMk/>
            <pc:sldMk cId="4065053553" sldId="2147478679"/>
            <ac:spMk id="4" creationId="{65E565DB-5A0A-ECA8-9E4A-F14EB1EB84BB}"/>
          </ac:spMkLst>
        </pc:spChg>
      </pc:sldChg>
      <pc:sldChg chg="addSp delSp modSp new mod ord">
        <pc:chgData name="Pierre CHAVANNE" userId="2e2e2412-eb49-4787-bd3d-d17adeb25e11" providerId="ADAL" clId="{45CC237F-0DAE-43BC-982B-53ABD49B05AC}" dt="2023-12-01T12:27:19.799" v="10454" actId="20577"/>
        <pc:sldMkLst>
          <pc:docMk/>
          <pc:sldMk cId="3747883694" sldId="2147478680"/>
        </pc:sldMkLst>
        <pc:spChg chg="mod">
          <ac:chgData name="Pierre CHAVANNE" userId="2e2e2412-eb49-4787-bd3d-d17adeb25e11" providerId="ADAL" clId="{45CC237F-0DAE-43BC-982B-53ABD49B05AC}" dt="2023-12-01T12:27:19.799" v="10454" actId="20577"/>
          <ac:spMkLst>
            <pc:docMk/>
            <pc:sldMk cId="3747883694" sldId="2147478680"/>
            <ac:spMk id="2" creationId="{B6391B04-71BF-9979-23EE-EDE692C362BF}"/>
          </ac:spMkLst>
        </pc:spChg>
        <pc:spChg chg="mod">
          <ac:chgData name="Pierre CHAVANNE" userId="2e2e2412-eb49-4787-bd3d-d17adeb25e11" providerId="ADAL" clId="{45CC237F-0DAE-43BC-982B-53ABD49B05AC}" dt="2023-12-01T10:16:46.212" v="657" actId="20577"/>
          <ac:spMkLst>
            <pc:docMk/>
            <pc:sldMk cId="3747883694" sldId="2147478680"/>
            <ac:spMk id="3" creationId="{3DB7DF91-B2D2-C474-A66F-EB547BFBBE14}"/>
          </ac:spMkLst>
        </pc:spChg>
        <pc:picChg chg="add del mod">
          <ac:chgData name="Pierre CHAVANNE" userId="2e2e2412-eb49-4787-bd3d-d17adeb25e11" providerId="ADAL" clId="{45CC237F-0DAE-43BC-982B-53ABD49B05AC}" dt="2023-12-01T12:13:51.447" v="9189" actId="478"/>
          <ac:picMkLst>
            <pc:docMk/>
            <pc:sldMk cId="3747883694" sldId="2147478680"/>
            <ac:picMk id="6" creationId="{01192552-7AC4-3B0F-5119-9043B9AC416D}"/>
          </ac:picMkLst>
        </pc:picChg>
      </pc:sldChg>
      <pc:sldChg chg="addSp modSp add mod">
        <pc:chgData name="Pierre CHAVANNE" userId="2e2e2412-eb49-4787-bd3d-d17adeb25e11" providerId="ADAL" clId="{45CC237F-0DAE-43BC-982B-53ABD49B05AC}" dt="2023-12-01T10:36:16.510" v="3454" actId="14100"/>
        <pc:sldMkLst>
          <pc:docMk/>
          <pc:sldMk cId="2496438796" sldId="2147478681"/>
        </pc:sldMkLst>
        <pc:spChg chg="mod">
          <ac:chgData name="Pierre CHAVANNE" userId="2e2e2412-eb49-4787-bd3d-d17adeb25e11" providerId="ADAL" clId="{45CC237F-0DAE-43BC-982B-53ABD49B05AC}" dt="2023-12-01T10:36:11.492" v="3453" actId="1036"/>
          <ac:spMkLst>
            <pc:docMk/>
            <pc:sldMk cId="2496438796" sldId="2147478681"/>
            <ac:spMk id="2" creationId="{B6391B04-71BF-9979-23EE-EDE692C362BF}"/>
          </ac:spMkLst>
        </pc:spChg>
        <pc:spChg chg="mod">
          <ac:chgData name="Pierre CHAVANNE" userId="2e2e2412-eb49-4787-bd3d-d17adeb25e11" providerId="ADAL" clId="{45CC237F-0DAE-43BC-982B-53ABD49B05AC}" dt="2023-12-01T10:24:33.275" v="1552"/>
          <ac:spMkLst>
            <pc:docMk/>
            <pc:sldMk cId="2496438796" sldId="2147478681"/>
            <ac:spMk id="3" creationId="{3DB7DF91-B2D2-C474-A66F-EB547BFBBE14}"/>
          </ac:spMkLst>
        </pc:spChg>
        <pc:picChg chg="add mod modCrop">
          <ac:chgData name="Pierre CHAVANNE" userId="2e2e2412-eb49-4787-bd3d-d17adeb25e11" providerId="ADAL" clId="{45CC237F-0DAE-43BC-982B-53ABD49B05AC}" dt="2023-12-01T10:36:16.510" v="3454" actId="14100"/>
          <ac:picMkLst>
            <pc:docMk/>
            <pc:sldMk cId="2496438796" sldId="2147478681"/>
            <ac:picMk id="7" creationId="{A0A92DFC-C8E5-7E16-BB14-ACD8BB78EB94}"/>
          </ac:picMkLst>
        </pc:picChg>
      </pc:sldChg>
      <pc:sldChg chg="delSp modSp add mod">
        <pc:chgData name="Pierre CHAVANNE" userId="2e2e2412-eb49-4787-bd3d-d17adeb25e11" providerId="ADAL" clId="{45CC237F-0DAE-43BC-982B-53ABD49B05AC}" dt="2023-12-01T11:31:37.609" v="5610" actId="1035"/>
        <pc:sldMkLst>
          <pc:docMk/>
          <pc:sldMk cId="3425997647" sldId="2147478682"/>
        </pc:sldMkLst>
        <pc:spChg chg="mod">
          <ac:chgData name="Pierre CHAVANNE" userId="2e2e2412-eb49-4787-bd3d-d17adeb25e11" providerId="ADAL" clId="{45CC237F-0DAE-43BC-982B-53ABD49B05AC}" dt="2023-12-01T11:31:37.609" v="5610" actId="1035"/>
          <ac:spMkLst>
            <pc:docMk/>
            <pc:sldMk cId="3425997647" sldId="2147478682"/>
            <ac:spMk id="2" creationId="{B6391B04-71BF-9979-23EE-EDE692C362BF}"/>
          </ac:spMkLst>
        </pc:spChg>
        <pc:spChg chg="mod">
          <ac:chgData name="Pierre CHAVANNE" userId="2e2e2412-eb49-4787-bd3d-d17adeb25e11" providerId="ADAL" clId="{45CC237F-0DAE-43BC-982B-53ABD49B05AC}" dt="2023-12-01T10:36:48.338" v="3463" actId="14100"/>
          <ac:spMkLst>
            <pc:docMk/>
            <pc:sldMk cId="3425997647" sldId="2147478682"/>
            <ac:spMk id="3" creationId="{3DB7DF91-B2D2-C474-A66F-EB547BFBBE14}"/>
          </ac:spMkLst>
        </pc:spChg>
        <pc:picChg chg="del">
          <ac:chgData name="Pierre CHAVANNE" userId="2e2e2412-eb49-4787-bd3d-d17adeb25e11" providerId="ADAL" clId="{45CC237F-0DAE-43BC-982B-53ABD49B05AC}" dt="2023-12-01T10:36:45.254" v="3462" actId="478"/>
          <ac:picMkLst>
            <pc:docMk/>
            <pc:sldMk cId="3425997647" sldId="2147478682"/>
            <ac:picMk id="7" creationId="{A0A92DFC-C8E5-7E16-BB14-ACD8BB78EB94}"/>
          </ac:picMkLst>
        </pc:picChg>
      </pc:sldChg>
      <pc:sldChg chg="addSp delSp modSp add mod">
        <pc:chgData name="Pierre CHAVANNE" userId="2e2e2412-eb49-4787-bd3d-d17adeb25e11" providerId="ADAL" clId="{45CC237F-0DAE-43BC-982B-53ABD49B05AC}" dt="2023-12-01T13:19:44.215" v="10493" actId="1076"/>
        <pc:sldMkLst>
          <pc:docMk/>
          <pc:sldMk cId="1627023132" sldId="2147478683"/>
        </pc:sldMkLst>
        <pc:spChg chg="mod">
          <ac:chgData name="Pierre CHAVANNE" userId="2e2e2412-eb49-4787-bd3d-d17adeb25e11" providerId="ADAL" clId="{45CC237F-0DAE-43BC-982B-53ABD49B05AC}" dt="2023-12-01T13:19:34.452" v="10487" actId="20577"/>
          <ac:spMkLst>
            <pc:docMk/>
            <pc:sldMk cId="1627023132" sldId="2147478683"/>
            <ac:spMk id="2" creationId="{B6391B04-71BF-9979-23EE-EDE692C362BF}"/>
          </ac:spMkLst>
        </pc:spChg>
        <pc:spChg chg="mod">
          <ac:chgData name="Pierre CHAVANNE" userId="2e2e2412-eb49-4787-bd3d-d17adeb25e11" providerId="ADAL" clId="{45CC237F-0DAE-43BC-982B-53ABD49B05AC}" dt="2023-12-01T11:34:27.822" v="5785" actId="20577"/>
          <ac:spMkLst>
            <pc:docMk/>
            <pc:sldMk cId="1627023132" sldId="2147478683"/>
            <ac:spMk id="3" creationId="{3DB7DF91-B2D2-C474-A66F-EB547BFBBE14}"/>
          </ac:spMkLst>
        </pc:spChg>
        <pc:picChg chg="add del mod">
          <ac:chgData name="Pierre CHAVANNE" userId="2e2e2412-eb49-4787-bd3d-d17adeb25e11" providerId="ADAL" clId="{45CC237F-0DAE-43BC-982B-53ABD49B05AC}" dt="2023-12-01T13:19:37.679" v="10488" actId="478"/>
          <ac:picMkLst>
            <pc:docMk/>
            <pc:sldMk cId="1627023132" sldId="2147478683"/>
            <ac:picMk id="7" creationId="{E0BC1D08-2C55-BF94-FB73-7183119F766A}"/>
          </ac:picMkLst>
        </pc:picChg>
        <pc:picChg chg="add mod">
          <ac:chgData name="Pierre CHAVANNE" userId="2e2e2412-eb49-4787-bd3d-d17adeb25e11" providerId="ADAL" clId="{45CC237F-0DAE-43BC-982B-53ABD49B05AC}" dt="2023-12-01T13:19:44.215" v="10493" actId="1076"/>
          <ac:picMkLst>
            <pc:docMk/>
            <pc:sldMk cId="1627023132" sldId="2147478683"/>
            <ac:picMk id="8" creationId="{58AE72C2-23EB-A9F4-6168-E73946CCE5CE}"/>
          </ac:picMkLst>
        </pc:picChg>
      </pc:sldChg>
      <pc:sldChg chg="delSp modSp add mod">
        <pc:chgData name="Pierre CHAVANNE" userId="2e2e2412-eb49-4787-bd3d-d17adeb25e11" providerId="ADAL" clId="{45CC237F-0DAE-43BC-982B-53ABD49B05AC}" dt="2023-12-01T13:20:00.128" v="10496" actId="20577"/>
        <pc:sldMkLst>
          <pc:docMk/>
          <pc:sldMk cId="225264266" sldId="2147478684"/>
        </pc:sldMkLst>
        <pc:spChg chg="mod">
          <ac:chgData name="Pierre CHAVANNE" userId="2e2e2412-eb49-4787-bd3d-d17adeb25e11" providerId="ADAL" clId="{45CC237F-0DAE-43BC-982B-53ABD49B05AC}" dt="2023-12-01T13:20:00.128" v="10496" actId="20577"/>
          <ac:spMkLst>
            <pc:docMk/>
            <pc:sldMk cId="225264266" sldId="2147478684"/>
            <ac:spMk id="2" creationId="{B6391B04-71BF-9979-23EE-EDE692C362BF}"/>
          </ac:spMkLst>
        </pc:spChg>
        <pc:spChg chg="mod">
          <ac:chgData name="Pierre CHAVANNE" userId="2e2e2412-eb49-4787-bd3d-d17adeb25e11" providerId="ADAL" clId="{45CC237F-0DAE-43BC-982B-53ABD49B05AC}" dt="2023-12-01T11:58:59.810" v="7279" actId="20577"/>
          <ac:spMkLst>
            <pc:docMk/>
            <pc:sldMk cId="225264266" sldId="2147478684"/>
            <ac:spMk id="3" creationId="{3DB7DF91-B2D2-C474-A66F-EB547BFBBE14}"/>
          </ac:spMkLst>
        </pc:spChg>
        <pc:picChg chg="del">
          <ac:chgData name="Pierre CHAVANNE" userId="2e2e2412-eb49-4787-bd3d-d17adeb25e11" providerId="ADAL" clId="{45CC237F-0DAE-43BC-982B-53ABD49B05AC}" dt="2023-12-01T11:57:35.221" v="7131" actId="478"/>
          <ac:picMkLst>
            <pc:docMk/>
            <pc:sldMk cId="225264266" sldId="2147478684"/>
            <ac:picMk id="7" creationId="{E0BC1D08-2C55-BF94-FB73-7183119F766A}"/>
          </ac:picMkLst>
        </pc:picChg>
      </pc:sldChg>
      <pc:sldChg chg="addSp delSp modSp add mod">
        <pc:chgData name="Pierre CHAVANNE" userId="2e2e2412-eb49-4787-bd3d-d17adeb25e11" providerId="ADAL" clId="{45CC237F-0DAE-43BC-982B-53ABD49B05AC}" dt="2023-12-01T13:20:32.360" v="10501" actId="1076"/>
        <pc:sldMkLst>
          <pc:docMk/>
          <pc:sldMk cId="4050812191" sldId="2147478685"/>
        </pc:sldMkLst>
        <pc:spChg chg="mod">
          <ac:chgData name="Pierre CHAVANNE" userId="2e2e2412-eb49-4787-bd3d-d17adeb25e11" providerId="ADAL" clId="{45CC237F-0DAE-43BC-982B-53ABD49B05AC}" dt="2023-12-01T12:25:34.039" v="10344" actId="1076"/>
          <ac:spMkLst>
            <pc:docMk/>
            <pc:sldMk cId="4050812191" sldId="2147478685"/>
            <ac:spMk id="2" creationId="{B6391B04-71BF-9979-23EE-EDE692C362BF}"/>
          </ac:spMkLst>
        </pc:spChg>
        <pc:spChg chg="mod">
          <ac:chgData name="Pierre CHAVANNE" userId="2e2e2412-eb49-4787-bd3d-d17adeb25e11" providerId="ADAL" clId="{45CC237F-0DAE-43BC-982B-53ABD49B05AC}" dt="2023-12-01T12:18:34.790" v="9518" actId="14100"/>
          <ac:spMkLst>
            <pc:docMk/>
            <pc:sldMk cId="4050812191" sldId="2147478685"/>
            <ac:spMk id="3" creationId="{3DB7DF91-B2D2-C474-A66F-EB547BFBBE14}"/>
          </ac:spMkLst>
        </pc:spChg>
        <pc:picChg chg="add del mod">
          <ac:chgData name="Pierre CHAVANNE" userId="2e2e2412-eb49-4787-bd3d-d17adeb25e11" providerId="ADAL" clId="{45CC237F-0DAE-43BC-982B-53ABD49B05AC}" dt="2023-12-01T12:16:01.252" v="9257" actId="22"/>
          <ac:picMkLst>
            <pc:docMk/>
            <pc:sldMk cId="4050812191" sldId="2147478685"/>
            <ac:picMk id="7" creationId="{1D07B070-9786-507E-F987-6695A1CE0D2C}"/>
          </ac:picMkLst>
        </pc:picChg>
        <pc:picChg chg="add mod">
          <ac:chgData name="Pierre CHAVANNE" userId="2e2e2412-eb49-4787-bd3d-d17adeb25e11" providerId="ADAL" clId="{45CC237F-0DAE-43BC-982B-53ABD49B05AC}" dt="2023-12-01T13:20:32.360" v="10501" actId="1076"/>
          <ac:picMkLst>
            <pc:docMk/>
            <pc:sldMk cId="4050812191" sldId="2147478685"/>
            <ac:picMk id="7" creationId="{56D0BB66-6A16-3B77-E166-AEE662C97089}"/>
          </ac:picMkLst>
        </pc:picChg>
        <pc:picChg chg="add del mod">
          <ac:chgData name="Pierre CHAVANNE" userId="2e2e2412-eb49-4787-bd3d-d17adeb25e11" providerId="ADAL" clId="{45CC237F-0DAE-43BC-982B-53ABD49B05AC}" dt="2023-12-01T13:20:16.335" v="10497" actId="478"/>
          <ac:picMkLst>
            <pc:docMk/>
            <pc:sldMk cId="4050812191" sldId="2147478685"/>
            <ac:picMk id="9" creationId="{BC9EB0AF-38A1-6477-4305-2503C707F60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614CAE6-BFFC-44D9-B589-0D037404D9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F608E2BC-021C-40B7-90F3-4B68AD2B71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2EC88-F953-4BD6-A688-3279E9A6E67A}" type="datetimeFigureOut">
              <a:rPr lang="fr-FR" smtClean="0"/>
              <a:t>01/12/2023</a:t>
            </a:fld>
            <a:endParaRPr lang="fr-FR"/>
          </a:p>
        </p:txBody>
      </p:sp>
      <p:sp>
        <p:nvSpPr>
          <p:cNvPr id="4" name="Espace réservé du pied de page 3">
            <a:extLst>
              <a:ext uri="{FF2B5EF4-FFF2-40B4-BE49-F238E27FC236}">
                <a16:creationId xmlns:a16="http://schemas.microsoft.com/office/drawing/2014/main" id="{E5F619B7-E80F-4357-A079-8385235264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027D7F4-CEC4-4BC4-A31D-0DEAAFB986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B5B5C3-2E1E-4008-9B77-C67FFE77BEAF}" type="slidenum">
              <a:rPr lang="fr-FR" smtClean="0"/>
              <a:t>‹N°›</a:t>
            </a:fld>
            <a:endParaRPr lang="fr-FR"/>
          </a:p>
        </p:txBody>
      </p:sp>
    </p:spTree>
    <p:extLst>
      <p:ext uri="{BB962C8B-B14F-4D97-AF65-F5344CB8AC3E}">
        <p14:creationId xmlns:p14="http://schemas.microsoft.com/office/powerpoint/2010/main" val="3886042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49E9D-AF7B-45D0-B389-3AE92F6B3F8A}" type="datetimeFigureOut">
              <a:rPr lang="fr-FR" smtClean="0"/>
              <a:t>01/12/2023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DE3DE-59D0-436E-9643-2C33BA4042BB}" type="slidenum">
              <a:rPr lang="fr-FR" smtClean="0"/>
              <a:t>‹N°›</a:t>
            </a:fld>
            <a:endParaRPr lang="fr-FR"/>
          </a:p>
        </p:txBody>
      </p:sp>
    </p:spTree>
    <p:extLst>
      <p:ext uri="{BB962C8B-B14F-4D97-AF65-F5344CB8AC3E}">
        <p14:creationId xmlns:p14="http://schemas.microsoft.com/office/powerpoint/2010/main" val="771461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88000" indent="-144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432000" indent="-144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76000" indent="-144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9177BB-C340-43F6-9F80-E5555816628B}" type="slidenum">
              <a:rPr kumimoji="0" lang="fr-FR" sz="1200" b="0" i="0" u="none" strike="noStrike" kern="1200" cap="none" spc="0" normalizeH="0" baseline="0" noProof="0" smtClean="0">
                <a:ln>
                  <a:noFill/>
                </a:ln>
                <a:solidFill>
                  <a:srgbClr val="4A7D91"/>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srgbClr val="4A7D91"/>
              </a:solidFill>
              <a:effectLst/>
              <a:uLnTx/>
              <a:uFillTx/>
              <a:latin typeface="Arial" panose="020B0604020202020204"/>
              <a:ea typeface="+mn-ea"/>
              <a:cs typeface="+mn-cs"/>
            </a:endParaRPr>
          </a:p>
        </p:txBody>
      </p:sp>
    </p:spTree>
    <p:extLst>
      <p:ext uri="{BB962C8B-B14F-4D97-AF65-F5344CB8AC3E}">
        <p14:creationId xmlns:p14="http://schemas.microsoft.com/office/powerpoint/2010/main" val="1019196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tion N°1 Couverture">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40DC9AC8-422B-445F-B045-79F986D08E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a:ln>
            <a:noFill/>
          </a:ln>
        </p:spPr>
      </p:pic>
      <p:sp>
        <p:nvSpPr>
          <p:cNvPr id="2" name="Titre 1">
            <a:extLst>
              <a:ext uri="{FF2B5EF4-FFF2-40B4-BE49-F238E27FC236}">
                <a16:creationId xmlns:a16="http://schemas.microsoft.com/office/drawing/2014/main" id="{50C5EE01-F973-4120-91B8-34CAA765DBA3}"/>
              </a:ext>
            </a:extLst>
          </p:cNvPr>
          <p:cNvSpPr>
            <a:spLocks noGrp="1"/>
          </p:cNvSpPr>
          <p:nvPr>
            <p:ph type="ctrTitle"/>
          </p:nvPr>
        </p:nvSpPr>
        <p:spPr>
          <a:xfrm>
            <a:off x="464400" y="2288392"/>
            <a:ext cx="8640000" cy="2160000"/>
          </a:xfrm>
        </p:spPr>
        <p:txBody>
          <a:bodyPr anchor="b">
            <a:noAutofit/>
          </a:bodyPr>
          <a:lstStyle>
            <a:lvl1pPr algn="l">
              <a:lnSpc>
                <a:spcPct val="90000"/>
              </a:lnSpc>
              <a:defRPr lang="fr-FR" sz="32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stStyle>
          <a:p>
            <a:r>
              <a:rPr lang="fr-FR" dirty="0"/>
              <a:t>Modifiez le style du titre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p:nvPr>
        </p:nvSpPr>
        <p:spPr>
          <a:xfrm>
            <a:off x="464400" y="4520416"/>
            <a:ext cx="8640000" cy="468000"/>
          </a:xfrm>
        </p:spPr>
        <p:txBody>
          <a:bodyPr anchor="t">
            <a:noAutofit/>
          </a:bodyPr>
          <a:lstStyle>
            <a:lvl1pPr marL="0" indent="0" algn="l">
              <a:lnSpc>
                <a:spcPct val="90000"/>
              </a:lnSpc>
              <a:buNone/>
              <a:defRPr sz="2700">
                <a:solidFill>
                  <a:schemeClr val="tx1"/>
                </a:solidFill>
                <a:latin typeface="Gotham Rounded Medium"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5" name="Espace réservé du texte 4">
            <a:extLst>
              <a:ext uri="{FF2B5EF4-FFF2-40B4-BE49-F238E27FC236}">
                <a16:creationId xmlns:a16="http://schemas.microsoft.com/office/drawing/2014/main" id="{63458929-8E1A-4632-B75F-4975DF8FBB0A}"/>
              </a:ext>
            </a:extLst>
          </p:cNvPr>
          <p:cNvSpPr>
            <a:spLocks noGrp="1"/>
          </p:cNvSpPr>
          <p:nvPr>
            <p:ph type="body" sz="quarter" idx="14"/>
          </p:nvPr>
        </p:nvSpPr>
        <p:spPr>
          <a:xfrm>
            <a:off x="464400" y="5084504"/>
            <a:ext cx="8640000" cy="720000"/>
          </a:xfrm>
        </p:spPr>
        <p:txBody>
          <a:bodyPr>
            <a:noAutofit/>
          </a:bodyPr>
          <a:lstStyle>
            <a:lvl1pPr marL="0" indent="0">
              <a:buNone/>
              <a:defRPr sz="2000">
                <a:solidFill>
                  <a:schemeClr val="tx1"/>
                </a:solidFill>
                <a:latin typeface="Poppins" panose="00000500000000000000" pitchFamily="2" charset="0"/>
                <a:cs typeface="Poppins" panose="00000500000000000000" pitchFamily="2" charset="0"/>
              </a:defRPr>
            </a:lvl1pPr>
            <a:lvl2pPr marL="108000" indent="0">
              <a:buNone/>
              <a:defRPr/>
            </a:lvl2pPr>
          </a:lstStyle>
          <a:p>
            <a:pPr lvl="0"/>
            <a:r>
              <a:rPr lang="fr-FR" dirty="0"/>
              <a:t>Cliquez pour modifier les styles du texte du masque</a:t>
            </a:r>
          </a:p>
        </p:txBody>
      </p:sp>
    </p:spTree>
    <p:extLst>
      <p:ext uri="{BB962C8B-B14F-4D97-AF65-F5344CB8AC3E}">
        <p14:creationId xmlns:p14="http://schemas.microsoft.com/office/powerpoint/2010/main" val="22703975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Clés">
    <p:spTree>
      <p:nvGrpSpPr>
        <p:cNvPr id="1" name=""/>
        <p:cNvGrpSpPr/>
        <p:nvPr/>
      </p:nvGrpSpPr>
      <p:grpSpPr>
        <a:xfrm>
          <a:off x="0" y="0"/>
          <a:ext cx="0" cy="0"/>
          <a:chOff x="0" y="0"/>
          <a:chExt cx="0" cy="0"/>
        </a:xfrm>
      </p:grpSpPr>
      <p:sp>
        <p:nvSpPr>
          <p:cNvPr id="14" name="Espace réservé du texte 2">
            <a:extLst>
              <a:ext uri="{FF2B5EF4-FFF2-40B4-BE49-F238E27FC236}">
                <a16:creationId xmlns:a16="http://schemas.microsoft.com/office/drawing/2014/main" id="{6684C25F-7F00-41C3-A7CD-0A38D6BB6A4B}"/>
              </a:ext>
            </a:extLst>
          </p:cNvPr>
          <p:cNvSpPr>
            <a:spLocks noGrp="1"/>
          </p:cNvSpPr>
          <p:nvPr>
            <p:ph type="body" idx="18" hasCustomPrompt="1"/>
          </p:nvPr>
        </p:nvSpPr>
        <p:spPr>
          <a:xfrm>
            <a:off x="469879" y="1343258"/>
            <a:ext cx="1980000" cy="1188000"/>
          </a:xfrm>
        </p:spPr>
        <p:txBody>
          <a:bodyPr anchor="ctr">
            <a:noAutofit/>
          </a:bodyPr>
          <a:lstStyle>
            <a:lvl1pPr marL="0" indent="0">
              <a:buNone/>
              <a:defRPr lang="fr-FR" sz="66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NN</a:t>
            </a:r>
          </a:p>
        </p:txBody>
      </p:sp>
      <p:sp>
        <p:nvSpPr>
          <p:cNvPr id="15" name="Espace réservé du texte 10">
            <a:extLst>
              <a:ext uri="{FF2B5EF4-FFF2-40B4-BE49-F238E27FC236}">
                <a16:creationId xmlns:a16="http://schemas.microsoft.com/office/drawing/2014/main" id="{FFEA4E96-A4C5-404E-84EB-0DA2FDAD3E47}"/>
              </a:ext>
            </a:extLst>
          </p:cNvPr>
          <p:cNvSpPr>
            <a:spLocks noGrp="1"/>
          </p:cNvSpPr>
          <p:nvPr>
            <p:ph type="body" sz="quarter" idx="19" hasCustomPrompt="1"/>
          </p:nvPr>
        </p:nvSpPr>
        <p:spPr>
          <a:xfrm>
            <a:off x="3240699" y="1343258"/>
            <a:ext cx="8497179" cy="1188000"/>
          </a:xfrm>
        </p:spPr>
        <p:txBody>
          <a:bodyPr anchor="ctr">
            <a:noAutofit/>
          </a:bodyPr>
          <a:lstStyle>
            <a:lvl1pPr marL="0" indent="0">
              <a:buNone/>
              <a:defRPr sz="1800" b="1">
                <a:solidFill>
                  <a:schemeClr val="tx1"/>
                </a:solidFill>
                <a:latin typeface="Poppins" panose="00000500000000000000" pitchFamily="2" charset="0"/>
                <a:cs typeface="Poppins" panose="00000500000000000000" pitchFamily="2" charset="0"/>
              </a:defRPr>
            </a:lvl1pPr>
            <a:lvl2pPr marL="180000" indent="-180000">
              <a:spcBef>
                <a:spcPts val="600"/>
              </a:spcBef>
              <a:buSzPct val="100000"/>
              <a:buFont typeface="Arial" panose="020B0604020202020204" pitchFamily="34" charset="0"/>
              <a:buChar char="•"/>
              <a:tabLst/>
              <a:defRPr>
                <a:solidFill>
                  <a:schemeClr val="tx1"/>
                </a:solidFill>
                <a:latin typeface="Poppins" panose="00000500000000000000" pitchFamily="2" charset="0"/>
                <a:cs typeface="Poppins" panose="00000500000000000000" pitchFamily="2" charset="0"/>
              </a:defRPr>
            </a:lvl2pPr>
          </a:lstStyle>
          <a:p>
            <a:pPr lvl="0"/>
            <a:r>
              <a:rPr lang="fr-FR" dirty="0"/>
              <a:t>Modifier les styles du texte du masque</a:t>
            </a:r>
          </a:p>
          <a:p>
            <a:pPr lvl="1"/>
            <a:r>
              <a:rPr lang="fr-FR" dirty="0"/>
              <a:t>Deuxième niveau</a:t>
            </a:r>
          </a:p>
        </p:txBody>
      </p:sp>
      <p:sp>
        <p:nvSpPr>
          <p:cNvPr id="16" name="Espace réservé du texte 2">
            <a:extLst>
              <a:ext uri="{FF2B5EF4-FFF2-40B4-BE49-F238E27FC236}">
                <a16:creationId xmlns:a16="http://schemas.microsoft.com/office/drawing/2014/main" id="{431124CF-D305-4637-B02D-7916DC400940}"/>
              </a:ext>
            </a:extLst>
          </p:cNvPr>
          <p:cNvSpPr>
            <a:spLocks noGrp="1"/>
          </p:cNvSpPr>
          <p:nvPr>
            <p:ph type="body" idx="20" hasCustomPrompt="1"/>
          </p:nvPr>
        </p:nvSpPr>
        <p:spPr>
          <a:xfrm>
            <a:off x="474308" y="4941265"/>
            <a:ext cx="1980000" cy="1188000"/>
          </a:xfrm>
        </p:spPr>
        <p:txBody>
          <a:bodyPr anchor="ctr">
            <a:noAutofit/>
          </a:bodyPr>
          <a:lstStyle>
            <a:lvl1pPr marL="0" indent="0">
              <a:buNone/>
              <a:defRPr lang="fr-FR" sz="6600" b="1" kern="1200" cap="none" baseline="0" dirty="0">
                <a:gradFill>
                  <a:gsLst>
                    <a:gs pos="0">
                      <a:srgbClr val="FDDD01"/>
                    </a:gs>
                    <a:gs pos="97396">
                      <a:srgbClr val="FDB600"/>
                    </a:gs>
                  </a:gsLst>
                  <a:lin ang="1800000" scaled="0"/>
                </a:gradFill>
                <a:latin typeface="Gotham Rounded Bold" panose="02000000000000000000" pitchFamily="50" charset="0"/>
                <a:ea typeface="+mj-ea"/>
                <a:cs typeface="Poppi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NN</a:t>
            </a:r>
          </a:p>
        </p:txBody>
      </p:sp>
      <p:sp>
        <p:nvSpPr>
          <p:cNvPr id="17" name="Espace réservé du texte 10">
            <a:extLst>
              <a:ext uri="{FF2B5EF4-FFF2-40B4-BE49-F238E27FC236}">
                <a16:creationId xmlns:a16="http://schemas.microsoft.com/office/drawing/2014/main" id="{F7F54A8A-B912-4DCA-A7A6-D2FE7A31E0B8}"/>
              </a:ext>
            </a:extLst>
          </p:cNvPr>
          <p:cNvSpPr>
            <a:spLocks noGrp="1"/>
          </p:cNvSpPr>
          <p:nvPr>
            <p:ph type="body" sz="quarter" idx="21" hasCustomPrompt="1"/>
          </p:nvPr>
        </p:nvSpPr>
        <p:spPr>
          <a:xfrm>
            <a:off x="3240699" y="2498858"/>
            <a:ext cx="8497179" cy="1188000"/>
          </a:xfrm>
        </p:spPr>
        <p:txBody>
          <a:bodyPr anchor="ctr">
            <a:noAutofit/>
          </a:bodyPr>
          <a:lstStyle>
            <a:lvl1pPr marL="0" indent="0">
              <a:buNone/>
              <a:defRPr sz="1800" b="1">
                <a:solidFill>
                  <a:schemeClr val="tx1"/>
                </a:solidFill>
                <a:latin typeface="Poppins" panose="00000500000000000000" pitchFamily="2" charset="0"/>
                <a:cs typeface="Poppins" panose="00000500000000000000" pitchFamily="2" charset="0"/>
              </a:defRPr>
            </a:lvl1pPr>
            <a:lvl2pPr marL="180000" indent="-180000">
              <a:spcBef>
                <a:spcPts val="600"/>
              </a:spcBef>
              <a:buSzPct val="100000"/>
              <a:buFont typeface="Arial" panose="020B0604020202020204" pitchFamily="34" charset="0"/>
              <a:buChar char="•"/>
              <a:tabLst/>
              <a:defRPr>
                <a:solidFill>
                  <a:schemeClr val="tx1"/>
                </a:solidFill>
                <a:latin typeface="Poppins" panose="00000500000000000000" pitchFamily="2" charset="0"/>
                <a:cs typeface="Poppins" panose="00000500000000000000" pitchFamily="2" charset="0"/>
              </a:defRPr>
            </a:lvl2pPr>
          </a:lstStyle>
          <a:p>
            <a:pPr lvl="0"/>
            <a:r>
              <a:rPr lang="fr-FR" dirty="0"/>
              <a:t>Modifier les styles du texte du masque</a:t>
            </a:r>
          </a:p>
          <a:p>
            <a:pPr lvl="1"/>
            <a:r>
              <a:rPr lang="fr-FR" dirty="0"/>
              <a:t>Deuxième niveau</a:t>
            </a:r>
          </a:p>
        </p:txBody>
      </p:sp>
      <p:sp>
        <p:nvSpPr>
          <p:cNvPr id="4" name="Titre 3">
            <a:extLst>
              <a:ext uri="{FF2B5EF4-FFF2-40B4-BE49-F238E27FC236}">
                <a16:creationId xmlns:a16="http://schemas.microsoft.com/office/drawing/2014/main" id="{0F9ED843-C44A-45CC-9B1D-C837E4DDCE6E}"/>
              </a:ext>
            </a:extLst>
          </p:cNvPr>
          <p:cNvSpPr>
            <a:spLocks noGrp="1"/>
          </p:cNvSpPr>
          <p:nvPr>
            <p:ph type="title"/>
          </p:nvPr>
        </p:nvSpPr>
        <p:spPr/>
        <p:txBody>
          <a:bodyPr/>
          <a:lstStyle>
            <a:lvl1pPr>
              <a:defRPr lang="fr-FR" sz="32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stStyle>
          <a:p>
            <a:r>
              <a:rPr lang="fr-FR" dirty="0"/>
              <a:t>Modifiez le style du titre</a:t>
            </a:r>
          </a:p>
        </p:txBody>
      </p:sp>
      <p:sp>
        <p:nvSpPr>
          <p:cNvPr id="18" name="Espace réservé du texte 2">
            <a:extLst>
              <a:ext uri="{FF2B5EF4-FFF2-40B4-BE49-F238E27FC236}">
                <a16:creationId xmlns:a16="http://schemas.microsoft.com/office/drawing/2014/main" id="{322CE313-0A26-4E99-9C93-6C3FC888A8DE}"/>
              </a:ext>
            </a:extLst>
          </p:cNvPr>
          <p:cNvSpPr>
            <a:spLocks noGrp="1"/>
          </p:cNvSpPr>
          <p:nvPr>
            <p:ph type="body" idx="25" hasCustomPrompt="1"/>
          </p:nvPr>
        </p:nvSpPr>
        <p:spPr>
          <a:xfrm>
            <a:off x="469879" y="3742496"/>
            <a:ext cx="1980000" cy="1188000"/>
          </a:xfrm>
        </p:spPr>
        <p:txBody>
          <a:bodyPr anchor="ctr">
            <a:noAutofit/>
          </a:bodyPr>
          <a:lstStyle>
            <a:lvl1pPr marL="0" indent="0">
              <a:buNone/>
              <a:defRPr lang="fr-FR" sz="6600" b="1" kern="1200" cap="none" baseline="0" dirty="0">
                <a:gradFill>
                  <a:gsLst>
                    <a:gs pos="0">
                      <a:srgbClr val="FF6E01"/>
                    </a:gs>
                    <a:gs pos="97396">
                      <a:srgbClr val="FF1100"/>
                    </a:gs>
                  </a:gsLst>
                  <a:lin ang="1800000" scaled="0"/>
                </a:gradFill>
                <a:latin typeface="Gotham Rounded Bold" panose="02000000000000000000" pitchFamily="50" charset="0"/>
                <a:ea typeface="+mj-ea"/>
                <a:cs typeface="Poppi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NN</a:t>
            </a:r>
          </a:p>
        </p:txBody>
      </p:sp>
      <p:sp>
        <p:nvSpPr>
          <p:cNvPr id="19" name="Espace réservé du texte 10">
            <a:extLst>
              <a:ext uri="{FF2B5EF4-FFF2-40B4-BE49-F238E27FC236}">
                <a16:creationId xmlns:a16="http://schemas.microsoft.com/office/drawing/2014/main" id="{EB31187B-F91F-44EB-9CB5-1BF3730F7621}"/>
              </a:ext>
            </a:extLst>
          </p:cNvPr>
          <p:cNvSpPr>
            <a:spLocks noGrp="1"/>
          </p:cNvSpPr>
          <p:nvPr>
            <p:ph type="body" sz="quarter" idx="26" hasCustomPrompt="1"/>
          </p:nvPr>
        </p:nvSpPr>
        <p:spPr>
          <a:xfrm>
            <a:off x="3240699" y="3654458"/>
            <a:ext cx="8497179" cy="1188000"/>
          </a:xfrm>
        </p:spPr>
        <p:txBody>
          <a:bodyPr anchor="ctr">
            <a:noAutofit/>
          </a:bodyPr>
          <a:lstStyle>
            <a:lvl1pPr marL="0" indent="0">
              <a:buNone/>
              <a:defRPr sz="1800" b="1">
                <a:solidFill>
                  <a:schemeClr val="tx1"/>
                </a:solidFill>
                <a:latin typeface="Poppins" panose="00000500000000000000" pitchFamily="2" charset="0"/>
                <a:cs typeface="Poppins" panose="00000500000000000000" pitchFamily="2" charset="0"/>
              </a:defRPr>
            </a:lvl1pPr>
            <a:lvl2pPr marL="180000" indent="-180000">
              <a:spcBef>
                <a:spcPts val="600"/>
              </a:spcBef>
              <a:buSzPct val="100000"/>
              <a:buFont typeface="Arial" panose="020B0604020202020204" pitchFamily="34" charset="0"/>
              <a:buChar char="•"/>
              <a:tabLst/>
              <a:defRPr>
                <a:solidFill>
                  <a:schemeClr val="tx1"/>
                </a:solidFill>
                <a:latin typeface="Poppins" panose="00000500000000000000" pitchFamily="2" charset="0"/>
                <a:cs typeface="Poppins" panose="00000500000000000000" pitchFamily="2" charset="0"/>
              </a:defRPr>
            </a:lvl2pPr>
          </a:lstStyle>
          <a:p>
            <a:pPr lvl="0"/>
            <a:r>
              <a:rPr lang="fr-FR" dirty="0"/>
              <a:t>Modifier les styles du texte du masque</a:t>
            </a:r>
          </a:p>
          <a:p>
            <a:pPr lvl="1"/>
            <a:r>
              <a:rPr lang="fr-FR" dirty="0"/>
              <a:t>Deuxième niveau</a:t>
            </a:r>
          </a:p>
        </p:txBody>
      </p:sp>
      <p:sp>
        <p:nvSpPr>
          <p:cNvPr id="31" name="Espace réservé du texte 21">
            <a:extLst>
              <a:ext uri="{FF2B5EF4-FFF2-40B4-BE49-F238E27FC236}">
                <a16:creationId xmlns:a16="http://schemas.microsoft.com/office/drawing/2014/main" id="{6FD92059-A22C-433B-8494-343CBC88ADC5}"/>
              </a:ext>
            </a:extLst>
          </p:cNvPr>
          <p:cNvSpPr>
            <a:spLocks noGrp="1"/>
          </p:cNvSpPr>
          <p:nvPr>
            <p:ph type="body" sz="quarter" idx="27" hasCustomPrompt="1"/>
          </p:nvPr>
        </p:nvSpPr>
        <p:spPr>
          <a:xfrm>
            <a:off x="2601913" y="1651508"/>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rgbClr val="228AE4"/>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fr-FR" dirty="0"/>
              <a:t> </a:t>
            </a:r>
          </a:p>
        </p:txBody>
      </p:sp>
      <p:sp>
        <p:nvSpPr>
          <p:cNvPr id="32" name="Espace réservé du texte 21">
            <a:extLst>
              <a:ext uri="{FF2B5EF4-FFF2-40B4-BE49-F238E27FC236}">
                <a16:creationId xmlns:a16="http://schemas.microsoft.com/office/drawing/2014/main" id="{2487A579-BB10-4B9C-8037-89848E4EB31C}"/>
              </a:ext>
            </a:extLst>
          </p:cNvPr>
          <p:cNvSpPr>
            <a:spLocks noGrp="1"/>
          </p:cNvSpPr>
          <p:nvPr>
            <p:ph type="body" sz="quarter" idx="28" hasCustomPrompt="1"/>
          </p:nvPr>
        </p:nvSpPr>
        <p:spPr>
          <a:xfrm>
            <a:off x="2601913" y="522070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rgbClr val="FDB600"/>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fr-FR" dirty="0"/>
              <a:t> </a:t>
            </a:r>
          </a:p>
        </p:txBody>
      </p:sp>
      <p:sp>
        <p:nvSpPr>
          <p:cNvPr id="33" name="Espace réservé du texte 21">
            <a:extLst>
              <a:ext uri="{FF2B5EF4-FFF2-40B4-BE49-F238E27FC236}">
                <a16:creationId xmlns:a16="http://schemas.microsoft.com/office/drawing/2014/main" id="{C0B0C0AB-7256-484A-8EF0-3BC6851D748F}"/>
              </a:ext>
            </a:extLst>
          </p:cNvPr>
          <p:cNvSpPr>
            <a:spLocks noGrp="1"/>
          </p:cNvSpPr>
          <p:nvPr>
            <p:ph type="body" sz="quarter" idx="29" hasCustomPrompt="1"/>
          </p:nvPr>
        </p:nvSpPr>
        <p:spPr>
          <a:xfrm>
            <a:off x="2682855" y="3962708"/>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rgbClr val="FF6E01"/>
          </a:solidFill>
        </p:spPr>
        <p:txBody>
          <a:bodyPr wrap="square">
            <a:noAutofit/>
          </a:bodyPr>
          <a:lstStyle>
            <a:lvl1pPr marL="0" indent="0">
              <a:buNone/>
              <a:defRPr sz="1800" b="1">
                <a:solidFill>
                  <a:srgbClr val="F77300"/>
                </a:solidFill>
              </a:defRPr>
            </a:lvl1pPr>
            <a:lvl2pPr marL="126000" indent="144463">
              <a:spcBef>
                <a:spcPts val="600"/>
              </a:spcBef>
              <a:buSzPct val="100000"/>
              <a:buFont typeface="Arial" panose="020B0604020202020204" pitchFamily="34" charset="0"/>
              <a:buChar char="•"/>
              <a:tabLst/>
              <a:defRPr/>
            </a:lvl2pPr>
          </a:lstStyle>
          <a:p>
            <a:pPr lvl="0"/>
            <a:r>
              <a:rPr lang="fr-FR" dirty="0"/>
              <a:t> </a:t>
            </a:r>
          </a:p>
        </p:txBody>
      </p:sp>
      <p:sp>
        <p:nvSpPr>
          <p:cNvPr id="5" name="Espace réservé de la date 4">
            <a:extLst>
              <a:ext uri="{FF2B5EF4-FFF2-40B4-BE49-F238E27FC236}">
                <a16:creationId xmlns:a16="http://schemas.microsoft.com/office/drawing/2014/main" id="{75997647-8494-4CC4-948F-29A8D49CBCEB}"/>
              </a:ext>
            </a:extLst>
          </p:cNvPr>
          <p:cNvSpPr>
            <a:spLocks noGrp="1"/>
          </p:cNvSpPr>
          <p:nvPr>
            <p:ph type="dt" sz="half" idx="3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02B4AC02-49D4-4738-A9B4-B3DA90016A7F}"/>
              </a:ext>
            </a:extLst>
          </p:cNvPr>
          <p:cNvSpPr>
            <a:spLocks noGrp="1"/>
          </p:cNvSpPr>
          <p:nvPr>
            <p:ph type="ftr" sz="quarter" idx="31"/>
          </p:nvPr>
        </p:nvSpPr>
        <p:spPr/>
        <p:txBody>
          <a:bodyPr/>
          <a:lstStyle>
            <a:lvl1pPr>
              <a:defRPr>
                <a:solidFill>
                  <a:schemeClr val="tx1"/>
                </a:solidFill>
              </a:defRPr>
            </a:lvl1pPr>
          </a:lstStyle>
          <a:p>
            <a:r>
              <a:rPr lang="fr-FR"/>
              <a:t>Date - Pied de page de votre présentation</a:t>
            </a:r>
            <a:endParaRPr lang="fr-FR" dirty="0"/>
          </a:p>
        </p:txBody>
      </p:sp>
      <p:sp>
        <p:nvSpPr>
          <p:cNvPr id="7" name="Espace réservé du numéro de diapositive 6">
            <a:extLst>
              <a:ext uri="{FF2B5EF4-FFF2-40B4-BE49-F238E27FC236}">
                <a16:creationId xmlns:a16="http://schemas.microsoft.com/office/drawing/2014/main" id="{28EE574D-092E-4259-81EB-81EA91E97CDA}"/>
              </a:ext>
            </a:extLst>
          </p:cNvPr>
          <p:cNvSpPr>
            <a:spLocks noGrp="1"/>
          </p:cNvSpPr>
          <p:nvPr>
            <p:ph type="sldNum" sz="quarter" idx="32"/>
          </p:nvPr>
        </p:nvSpPr>
        <p:spPr/>
        <p:txBody>
          <a:bodyPr/>
          <a:lstStyle>
            <a:lvl1pPr>
              <a:defRPr>
                <a:solidFill>
                  <a:schemeClr val="tx1"/>
                </a:solidFill>
              </a:defRPr>
            </a:lvl1pPr>
          </a:lstStyle>
          <a:p>
            <a:fld id="{975A587B-5814-4D9B-9598-FE9CB954CB01}" type="slidenum">
              <a:rPr lang="fr-FR" smtClean="0"/>
              <a:pPr/>
              <a:t>‹N°›</a:t>
            </a:fld>
            <a:endParaRPr lang="fr-FR" dirty="0"/>
          </a:p>
        </p:txBody>
      </p:sp>
      <p:sp>
        <p:nvSpPr>
          <p:cNvPr id="11" name="Espace réservé du texte 10">
            <a:extLst>
              <a:ext uri="{FF2B5EF4-FFF2-40B4-BE49-F238E27FC236}">
                <a16:creationId xmlns:a16="http://schemas.microsoft.com/office/drawing/2014/main" id="{F582026F-BC27-FE84-6566-474379798E2D}"/>
              </a:ext>
            </a:extLst>
          </p:cNvPr>
          <p:cNvSpPr>
            <a:spLocks noGrp="1"/>
          </p:cNvSpPr>
          <p:nvPr>
            <p:ph type="body" sz="quarter" idx="34" hasCustomPrompt="1"/>
          </p:nvPr>
        </p:nvSpPr>
        <p:spPr>
          <a:xfrm>
            <a:off x="3240699" y="4912450"/>
            <a:ext cx="8497179" cy="1188000"/>
          </a:xfrm>
        </p:spPr>
        <p:txBody>
          <a:bodyPr anchor="ctr">
            <a:noAutofit/>
          </a:bodyPr>
          <a:lstStyle>
            <a:lvl1pPr marL="0" indent="0">
              <a:buNone/>
              <a:defRPr sz="1800" b="1">
                <a:solidFill>
                  <a:schemeClr val="tx1"/>
                </a:solidFill>
                <a:latin typeface="Poppins" panose="00000500000000000000" pitchFamily="2" charset="0"/>
                <a:cs typeface="Poppins" panose="00000500000000000000" pitchFamily="2" charset="0"/>
              </a:defRPr>
            </a:lvl1pPr>
            <a:lvl2pPr marL="180000" indent="-180000">
              <a:spcBef>
                <a:spcPts val="600"/>
              </a:spcBef>
              <a:buSzPct val="100000"/>
              <a:buFont typeface="Arial" panose="020B0604020202020204" pitchFamily="34" charset="0"/>
              <a:buChar char="•"/>
              <a:tabLst/>
              <a:defRPr>
                <a:solidFill>
                  <a:schemeClr val="tx1"/>
                </a:solidFill>
                <a:latin typeface="Poppins" panose="00000500000000000000" pitchFamily="2" charset="0"/>
                <a:cs typeface="Poppins" panose="00000500000000000000" pitchFamily="2" charset="0"/>
              </a:defRPr>
            </a:lvl2pPr>
          </a:lstStyle>
          <a:p>
            <a:pPr lvl="0"/>
            <a:r>
              <a:rPr lang="fr-FR" dirty="0"/>
              <a:t>Modifier les styles du texte du masque</a:t>
            </a:r>
          </a:p>
          <a:p>
            <a:pPr lvl="1"/>
            <a:r>
              <a:rPr lang="fr-FR" dirty="0"/>
              <a:t>Deuxième niveau</a:t>
            </a:r>
          </a:p>
        </p:txBody>
      </p:sp>
      <p:sp>
        <p:nvSpPr>
          <p:cNvPr id="20" name="Espace réservé du texte 2">
            <a:extLst>
              <a:ext uri="{FF2B5EF4-FFF2-40B4-BE49-F238E27FC236}">
                <a16:creationId xmlns:a16="http://schemas.microsoft.com/office/drawing/2014/main" id="{5F34207D-8189-BCF1-B724-D5D3DD77D2DF}"/>
              </a:ext>
            </a:extLst>
          </p:cNvPr>
          <p:cNvSpPr>
            <a:spLocks noGrp="1"/>
          </p:cNvSpPr>
          <p:nvPr>
            <p:ph type="body" idx="33" hasCustomPrompt="1"/>
          </p:nvPr>
        </p:nvSpPr>
        <p:spPr>
          <a:xfrm>
            <a:off x="469879" y="2543727"/>
            <a:ext cx="1980000" cy="1188000"/>
          </a:xfrm>
        </p:spPr>
        <p:txBody>
          <a:bodyPr anchor="ctr">
            <a:noAutofit/>
          </a:bodyPr>
          <a:lstStyle>
            <a:lvl1pPr marL="0" indent="0">
              <a:buNone/>
              <a:defRPr lang="fr-FR" sz="6600" b="1" kern="1200" cap="none" baseline="0" dirty="0">
                <a:gradFill>
                  <a:gsLst>
                    <a:gs pos="0">
                      <a:srgbClr val="81CB33"/>
                    </a:gs>
                    <a:gs pos="100000">
                      <a:srgbClr val="4ABFA0"/>
                    </a:gs>
                  </a:gsLst>
                  <a:lin ang="1800000" scaled="0"/>
                </a:gradFill>
                <a:latin typeface="Gotham Rounded Bold" panose="02000000000000000000" pitchFamily="50" charset="0"/>
                <a:ea typeface="+mj-ea"/>
                <a:cs typeface="Poppi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NN</a:t>
            </a:r>
          </a:p>
        </p:txBody>
      </p:sp>
      <p:sp>
        <p:nvSpPr>
          <p:cNvPr id="21" name="Espace réservé du texte 21">
            <a:extLst>
              <a:ext uri="{FF2B5EF4-FFF2-40B4-BE49-F238E27FC236}">
                <a16:creationId xmlns:a16="http://schemas.microsoft.com/office/drawing/2014/main" id="{9C17CBA5-BD85-AE44-7D7F-52278FEDC092}"/>
              </a:ext>
            </a:extLst>
          </p:cNvPr>
          <p:cNvSpPr>
            <a:spLocks noGrp="1"/>
          </p:cNvSpPr>
          <p:nvPr>
            <p:ph type="body" sz="quarter" idx="35" hasCustomPrompt="1"/>
          </p:nvPr>
        </p:nvSpPr>
        <p:spPr>
          <a:xfrm>
            <a:off x="2682855" y="2887731"/>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rgbClr val="81CB33"/>
          </a:solidFill>
        </p:spPr>
        <p:txBody>
          <a:bodyPr wrap="square">
            <a:noAutofit/>
          </a:bodyPr>
          <a:lstStyle>
            <a:lvl1pPr marL="0" indent="0">
              <a:buNone/>
              <a:defRPr sz="1800" b="1">
                <a:solidFill>
                  <a:srgbClr val="F77300"/>
                </a:solidFill>
              </a:defRPr>
            </a:lvl1pPr>
            <a:lvl2pPr marL="126000" indent="144463">
              <a:spcBef>
                <a:spcPts val="600"/>
              </a:spcBef>
              <a:buSzPct val="100000"/>
              <a:buFont typeface="Arial" panose="020B0604020202020204" pitchFamily="34" charset="0"/>
              <a:buChar char="•"/>
              <a:tabLst/>
              <a:defRPr/>
            </a:lvl2pPr>
          </a:lstStyle>
          <a:p>
            <a:pPr lvl="0"/>
            <a:r>
              <a:rPr lang="fr-FR" dirty="0"/>
              <a:t> </a:t>
            </a:r>
          </a:p>
        </p:txBody>
      </p:sp>
    </p:spTree>
    <p:extLst>
      <p:ext uri="{BB962C8B-B14F-4D97-AF65-F5344CB8AC3E}">
        <p14:creationId xmlns:p14="http://schemas.microsoft.com/office/powerpoint/2010/main" val="2785988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1BBE8-1E54-415C-B10D-F6342B80F061}"/>
              </a:ext>
            </a:extLst>
          </p:cNvPr>
          <p:cNvSpPr>
            <a:spLocks noGrp="1"/>
          </p:cNvSpPr>
          <p:nvPr>
            <p:ph type="title"/>
          </p:nvPr>
        </p:nvSpPr>
        <p:spPr/>
        <p:txBody>
          <a:bodyPr/>
          <a:lstStyle>
            <a:lvl1pPr>
              <a:defRPr lang="fr-FR" sz="32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stStyle>
          <a:p>
            <a:r>
              <a:rPr lang="fr-FR" dirty="0"/>
              <a:t>Modifiez le style du titre</a:t>
            </a:r>
          </a:p>
        </p:txBody>
      </p:sp>
      <p:sp>
        <p:nvSpPr>
          <p:cNvPr id="7" name="Espace réservé de la date 6">
            <a:extLst>
              <a:ext uri="{FF2B5EF4-FFF2-40B4-BE49-F238E27FC236}">
                <a16:creationId xmlns:a16="http://schemas.microsoft.com/office/drawing/2014/main" id="{CE830942-5133-4F54-8414-98EC08DAA6C5}"/>
              </a:ext>
            </a:extLst>
          </p:cNvPr>
          <p:cNvSpPr>
            <a:spLocks noGrp="1"/>
          </p:cNvSpPr>
          <p:nvPr>
            <p:ph type="dt" sz="half" idx="1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8" name="Espace réservé du pied de page 7">
            <a:extLst>
              <a:ext uri="{FF2B5EF4-FFF2-40B4-BE49-F238E27FC236}">
                <a16:creationId xmlns:a16="http://schemas.microsoft.com/office/drawing/2014/main" id="{A03D30D6-5712-44A8-87A9-67750D407146}"/>
              </a:ext>
            </a:extLst>
          </p:cNvPr>
          <p:cNvSpPr>
            <a:spLocks noGrp="1"/>
          </p:cNvSpPr>
          <p:nvPr>
            <p:ph type="ftr" sz="quarter" idx="11"/>
          </p:nvPr>
        </p:nvSpPr>
        <p:spPr/>
        <p:txBody>
          <a:bodyPr/>
          <a:lstStyle>
            <a:lvl1pPr>
              <a:defRPr>
                <a:solidFill>
                  <a:schemeClr val="tx1"/>
                </a:solidFill>
              </a:defRPr>
            </a:lvl1pPr>
          </a:lstStyle>
          <a:p>
            <a:r>
              <a:rPr lang="fr-FR"/>
              <a:t>Date - Pied de page de votre présentation</a:t>
            </a:r>
            <a:endParaRPr lang="fr-FR" dirty="0"/>
          </a:p>
        </p:txBody>
      </p:sp>
      <p:sp>
        <p:nvSpPr>
          <p:cNvPr id="9" name="Espace réservé du numéro de diapositive 8">
            <a:extLst>
              <a:ext uri="{FF2B5EF4-FFF2-40B4-BE49-F238E27FC236}">
                <a16:creationId xmlns:a16="http://schemas.microsoft.com/office/drawing/2014/main" id="{872F511C-AE30-47A8-8C9B-F0B33753CCDA}"/>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886156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9B47C71-F46D-4EA0-AF6A-4962453CDD76}"/>
              </a:ext>
            </a:extLst>
          </p:cNvPr>
          <p:cNvSpPr>
            <a:spLocks noGrp="1"/>
          </p:cNvSpPr>
          <p:nvPr>
            <p:ph type="dt" sz="half" idx="1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7" name="Espace réservé du pied de page 6">
            <a:extLst>
              <a:ext uri="{FF2B5EF4-FFF2-40B4-BE49-F238E27FC236}">
                <a16:creationId xmlns:a16="http://schemas.microsoft.com/office/drawing/2014/main" id="{0495B091-68ED-45A4-957C-92BBA7548811}"/>
              </a:ext>
            </a:extLst>
          </p:cNvPr>
          <p:cNvSpPr>
            <a:spLocks noGrp="1"/>
          </p:cNvSpPr>
          <p:nvPr>
            <p:ph type="ftr" sz="quarter" idx="11"/>
          </p:nvPr>
        </p:nvSpPr>
        <p:spPr/>
        <p:txBody>
          <a:bodyPr/>
          <a:lstStyle>
            <a:lvl1pPr>
              <a:defRPr>
                <a:solidFill>
                  <a:schemeClr val="tx1"/>
                </a:solidFill>
              </a:defRPr>
            </a:lvl1pPr>
          </a:lstStyle>
          <a:p>
            <a:r>
              <a:rPr lang="fr-FR"/>
              <a:t>Date - Pied de page de votre présentation</a:t>
            </a:r>
            <a:endParaRPr lang="fr-FR" dirty="0"/>
          </a:p>
        </p:txBody>
      </p:sp>
      <p:sp>
        <p:nvSpPr>
          <p:cNvPr id="8" name="Espace réservé du numéro de diapositive 7">
            <a:extLst>
              <a:ext uri="{FF2B5EF4-FFF2-40B4-BE49-F238E27FC236}">
                <a16:creationId xmlns:a16="http://schemas.microsoft.com/office/drawing/2014/main" id="{A4361BE1-6536-48FB-BC11-166BC54BD6F9}"/>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161387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nnex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p:nvPr>
        </p:nvSpPr>
        <p:spPr>
          <a:xfrm>
            <a:off x="489742" y="2845977"/>
            <a:ext cx="11160000" cy="1440000"/>
          </a:xfrm>
        </p:spPr>
        <p:txBody>
          <a:bodyPr anchor="t">
            <a:noAutofit/>
          </a:bodyPr>
          <a:lstStyle>
            <a:lvl1pPr>
              <a:lnSpc>
                <a:spcPct val="90000"/>
              </a:lnSpc>
              <a:defRPr lang="fr-FR" sz="4400" b="1" kern="1200" cap="none" baseline="0" dirty="0">
                <a:gradFill>
                  <a:gsLst>
                    <a:gs pos="0">
                      <a:srgbClr val="81CB33"/>
                    </a:gs>
                    <a:gs pos="100000">
                      <a:srgbClr val="4ABFA0"/>
                    </a:gs>
                  </a:gsLst>
                  <a:lin ang="1800000" scaled="0"/>
                </a:gradFill>
                <a:latin typeface="Gotham Rounded Bold" panose="02000000000000000000" pitchFamily="50" charset="0"/>
                <a:ea typeface="+mj-ea"/>
                <a:cs typeface="Poppins"/>
              </a:defRPr>
            </a:lvl1pPr>
          </a:lstStyle>
          <a:p>
            <a:pPr marL="0" lvl="0" indent="0" algn="l" defTabSz="914400" rtl="0" eaLnBrk="1" latinLnBrk="0" hangingPunct="1">
              <a:lnSpc>
                <a:spcPct val="100000"/>
              </a:lnSpc>
              <a:spcBef>
                <a:spcPts val="600"/>
              </a:spcBef>
              <a:buFont typeface="Arial" panose="020B0604020202020204" pitchFamily="34" charset="0"/>
              <a:buNone/>
            </a:pPr>
            <a:r>
              <a:rPr lang="fr-FR" dirty="0"/>
              <a:t>Modifiez le style du titre</a:t>
            </a:r>
          </a:p>
        </p:txBody>
      </p:sp>
      <p:sp>
        <p:nvSpPr>
          <p:cNvPr id="3" name="Espace réservé de la date 2">
            <a:extLst>
              <a:ext uri="{FF2B5EF4-FFF2-40B4-BE49-F238E27FC236}">
                <a16:creationId xmlns:a16="http://schemas.microsoft.com/office/drawing/2014/main" id="{C9E24192-EBCA-4782-93A3-6134ECDB202A}"/>
              </a:ext>
            </a:extLst>
          </p:cNvPr>
          <p:cNvSpPr>
            <a:spLocks noGrp="1"/>
          </p:cNvSpPr>
          <p:nvPr>
            <p:ph type="dt" sz="half" idx="1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4" name="Espace réservé du pied de page 3">
            <a:extLst>
              <a:ext uri="{FF2B5EF4-FFF2-40B4-BE49-F238E27FC236}">
                <a16:creationId xmlns:a16="http://schemas.microsoft.com/office/drawing/2014/main" id="{8627768F-E755-49AE-BDD4-F22B941EE926}"/>
              </a:ext>
            </a:extLst>
          </p:cNvPr>
          <p:cNvSpPr>
            <a:spLocks noGrp="1"/>
          </p:cNvSpPr>
          <p:nvPr>
            <p:ph type="ftr" sz="quarter" idx="11"/>
          </p:nvPr>
        </p:nvSpPr>
        <p:spPr/>
        <p:txBody>
          <a:bodyPr/>
          <a:lstStyle>
            <a:lvl1pPr>
              <a:defRPr>
                <a:solidFill>
                  <a:schemeClr val="tx1"/>
                </a:solidFill>
              </a:defRPr>
            </a:lvl1pPr>
          </a:lstStyle>
          <a:p>
            <a:r>
              <a:rPr lang="fr-FR"/>
              <a:t>Date - Pied de page de votre présentation</a:t>
            </a:r>
            <a:endParaRPr lang="fr-FR" dirty="0"/>
          </a:p>
        </p:txBody>
      </p:sp>
      <p:sp>
        <p:nvSpPr>
          <p:cNvPr id="5" name="Espace réservé du numéro de diapositive 4">
            <a:extLst>
              <a:ext uri="{FF2B5EF4-FFF2-40B4-BE49-F238E27FC236}">
                <a16:creationId xmlns:a16="http://schemas.microsoft.com/office/drawing/2014/main" id="{679213C8-C608-4F8F-B3E7-6893ECEEC936}"/>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61394698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Merci">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FB4134C-1D6E-45C5-A0CB-6875E698A7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9A50C95A-056C-429F-A1B6-8B1CDC140D27}"/>
              </a:ext>
            </a:extLst>
          </p:cNvPr>
          <p:cNvSpPr>
            <a:spLocks noGrp="1"/>
          </p:cNvSpPr>
          <p:nvPr>
            <p:ph type="title"/>
          </p:nvPr>
        </p:nvSpPr>
        <p:spPr>
          <a:xfrm>
            <a:off x="2316000" y="2845977"/>
            <a:ext cx="7560000" cy="828000"/>
          </a:xfrm>
        </p:spPr>
        <p:txBody>
          <a:bodyPr anchor="t">
            <a:noAutofit/>
          </a:bodyPr>
          <a:lstStyle>
            <a:lvl1pPr algn="ctr">
              <a:defRPr sz="4300">
                <a:solidFill>
                  <a:schemeClr val="tx1"/>
                </a:solidFill>
                <a:latin typeface="Gotham Rounded Medium" panose="02000000000000000000" pitchFamily="50" charset="0"/>
              </a:defRPr>
            </a:lvl1pPr>
          </a:lstStyle>
          <a:p>
            <a:r>
              <a:rPr lang="fr-FR" dirty="0"/>
              <a:t>Modifiez le style du titre</a:t>
            </a:r>
          </a:p>
        </p:txBody>
      </p:sp>
    </p:spTree>
    <p:extLst>
      <p:ext uri="{BB962C8B-B14F-4D97-AF65-F5344CB8AC3E}">
        <p14:creationId xmlns:p14="http://schemas.microsoft.com/office/powerpoint/2010/main" val="1632804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ption N°1 Couverture">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40DC9AC8-422B-445F-B045-79F986D08E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a:ln>
            <a:noFill/>
          </a:ln>
        </p:spPr>
      </p:pic>
      <p:sp>
        <p:nvSpPr>
          <p:cNvPr id="2" name="Titre 1">
            <a:extLst>
              <a:ext uri="{FF2B5EF4-FFF2-40B4-BE49-F238E27FC236}">
                <a16:creationId xmlns:a16="http://schemas.microsoft.com/office/drawing/2014/main" id="{50C5EE01-F973-4120-91B8-34CAA765DBA3}"/>
              </a:ext>
            </a:extLst>
          </p:cNvPr>
          <p:cNvSpPr>
            <a:spLocks noGrp="1"/>
          </p:cNvSpPr>
          <p:nvPr>
            <p:ph type="ctrTitle"/>
          </p:nvPr>
        </p:nvSpPr>
        <p:spPr>
          <a:xfrm>
            <a:off x="464400" y="2288392"/>
            <a:ext cx="8640000" cy="2160000"/>
          </a:xfrm>
        </p:spPr>
        <p:txBody>
          <a:bodyPr anchor="b">
            <a:noAutofit/>
          </a:bodyPr>
          <a:lstStyle>
            <a:lvl1pPr algn="l">
              <a:lnSpc>
                <a:spcPct val="90000"/>
              </a:lnSpc>
              <a:defRPr sz="3200">
                <a:solidFill>
                  <a:schemeClr val="tx2"/>
                </a:solidFill>
              </a:defRPr>
            </a:lvl1pPr>
          </a:lstStyle>
          <a:p>
            <a:r>
              <a:rPr lang="fr-FR" dirty="0"/>
              <a:t>Modifiez le style du titre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p:nvPr>
        </p:nvSpPr>
        <p:spPr>
          <a:xfrm>
            <a:off x="464400" y="4520416"/>
            <a:ext cx="8640000" cy="46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5" name="Espace réservé du texte 4">
            <a:extLst>
              <a:ext uri="{FF2B5EF4-FFF2-40B4-BE49-F238E27FC236}">
                <a16:creationId xmlns:a16="http://schemas.microsoft.com/office/drawing/2014/main" id="{63458929-8E1A-4632-B75F-4975DF8FBB0A}"/>
              </a:ext>
            </a:extLst>
          </p:cNvPr>
          <p:cNvSpPr>
            <a:spLocks noGrp="1"/>
          </p:cNvSpPr>
          <p:nvPr>
            <p:ph type="body" sz="quarter" idx="14"/>
          </p:nvPr>
        </p:nvSpPr>
        <p:spPr>
          <a:xfrm>
            <a:off x="464400" y="5084504"/>
            <a:ext cx="8640000" cy="720000"/>
          </a:xfrm>
        </p:spPr>
        <p:txBody>
          <a:bodyPr>
            <a:noAutofit/>
          </a:bodyPr>
          <a:lstStyle>
            <a:lvl1pPr marL="0" indent="0">
              <a:buNone/>
              <a:defRPr sz="2000">
                <a:solidFill>
                  <a:schemeClr val="tx1"/>
                </a:solidFill>
              </a:defRPr>
            </a:lvl1pPr>
            <a:lvl2pPr marL="108000" indent="0">
              <a:buNone/>
              <a:defRPr/>
            </a:lvl2pPr>
          </a:lstStyle>
          <a:p>
            <a:pPr lvl="0"/>
            <a:r>
              <a:rPr lang="fr-FR" dirty="0"/>
              <a:t>Cliquez pour modifier les styles du texte du masque</a:t>
            </a:r>
          </a:p>
        </p:txBody>
      </p:sp>
    </p:spTree>
    <p:extLst>
      <p:ext uri="{BB962C8B-B14F-4D97-AF65-F5344CB8AC3E}">
        <p14:creationId xmlns:p14="http://schemas.microsoft.com/office/powerpoint/2010/main" val="90018369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ption N°2 Couverture avec photo">
    <p:spTree>
      <p:nvGrpSpPr>
        <p:cNvPr id="1" name=""/>
        <p:cNvGrpSpPr/>
        <p:nvPr/>
      </p:nvGrpSpPr>
      <p:grpSpPr>
        <a:xfrm>
          <a:off x="0" y="0"/>
          <a:ext cx="0" cy="0"/>
          <a:chOff x="0" y="0"/>
          <a:chExt cx="0" cy="0"/>
        </a:xfrm>
      </p:grpSpPr>
      <p:sp>
        <p:nvSpPr>
          <p:cNvPr id="6" name="Espace réservé pour une image  2">
            <a:extLst>
              <a:ext uri="{FF2B5EF4-FFF2-40B4-BE49-F238E27FC236}">
                <a16:creationId xmlns:a16="http://schemas.microsoft.com/office/drawing/2014/main" id="{3161ED2A-2241-4A52-8E2E-B973EB0C4E44}"/>
              </a:ext>
            </a:extLst>
          </p:cNvPr>
          <p:cNvSpPr>
            <a:spLocks noGrp="1"/>
          </p:cNvSpPr>
          <p:nvPr>
            <p:ph type="pic" idx="10"/>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pic>
        <p:nvPicPr>
          <p:cNvPr id="14" name="Image 13">
            <a:extLst>
              <a:ext uri="{FF2B5EF4-FFF2-40B4-BE49-F238E27FC236}">
                <a16:creationId xmlns:a16="http://schemas.microsoft.com/office/drawing/2014/main" id="{DAAE4607-2A2E-45AF-81C6-9691F876AD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50C5EE01-F973-4120-91B8-34CAA765DBA3}"/>
              </a:ext>
            </a:extLst>
          </p:cNvPr>
          <p:cNvSpPr>
            <a:spLocks noGrp="1"/>
          </p:cNvSpPr>
          <p:nvPr>
            <p:ph type="ctrTitle"/>
          </p:nvPr>
        </p:nvSpPr>
        <p:spPr>
          <a:xfrm>
            <a:off x="6361200" y="2469600"/>
            <a:ext cx="5400000" cy="1980000"/>
          </a:xfrm>
        </p:spPr>
        <p:txBody>
          <a:bodyPr anchor="b">
            <a:noAutofit/>
          </a:bodyPr>
          <a:lstStyle>
            <a:lvl1pPr algn="l">
              <a:lnSpc>
                <a:spcPct val="90000"/>
              </a:lnSpc>
              <a:defRPr sz="3200">
                <a:solidFill>
                  <a:schemeClr val="tx2"/>
                </a:solidFill>
              </a:defRPr>
            </a:lvl1pPr>
          </a:lstStyle>
          <a:p>
            <a:r>
              <a:rPr lang="fr-FR" dirty="0"/>
              <a:t>Modifiez le style du titre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p:nvPr>
        </p:nvSpPr>
        <p:spPr>
          <a:xfrm>
            <a:off x="6361200" y="4521600"/>
            <a:ext cx="5400000" cy="82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8" name="Espace réservé du texte 4">
            <a:extLst>
              <a:ext uri="{FF2B5EF4-FFF2-40B4-BE49-F238E27FC236}">
                <a16:creationId xmlns:a16="http://schemas.microsoft.com/office/drawing/2014/main" id="{BF23DB5D-4428-47C6-AAAD-CF435EDAD101}"/>
              </a:ext>
            </a:extLst>
          </p:cNvPr>
          <p:cNvSpPr>
            <a:spLocks noGrp="1"/>
          </p:cNvSpPr>
          <p:nvPr>
            <p:ph type="body" sz="quarter" idx="14"/>
          </p:nvPr>
        </p:nvSpPr>
        <p:spPr>
          <a:xfrm>
            <a:off x="6361200" y="5446800"/>
            <a:ext cx="5400000" cy="720000"/>
          </a:xfrm>
        </p:spPr>
        <p:txBody>
          <a:bodyPr>
            <a:noAutofit/>
          </a:bodyPr>
          <a:lstStyle>
            <a:lvl1pPr marL="0" indent="0">
              <a:buNone/>
              <a:defRPr sz="2000">
                <a:solidFill>
                  <a:schemeClr val="tx1"/>
                </a:solidFill>
              </a:defRPr>
            </a:lvl1pPr>
            <a:lvl2pPr marL="108000" indent="0">
              <a:buNone/>
              <a:defRPr/>
            </a:lvl2pPr>
          </a:lstStyle>
          <a:p>
            <a:pPr lvl="0"/>
            <a:r>
              <a:rPr lang="fr-FR" dirty="0"/>
              <a:t>Cliquez pour modifier les styles du texte du masque</a:t>
            </a:r>
          </a:p>
        </p:txBody>
      </p:sp>
    </p:spTree>
    <p:extLst>
      <p:ext uri="{BB962C8B-B14F-4D97-AF65-F5344CB8AC3E}">
        <p14:creationId xmlns:p14="http://schemas.microsoft.com/office/powerpoint/2010/main" val="273971514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4BCD4C5B-CD44-4B48-93FD-F44EED8D1E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64400" y="1987200"/>
            <a:ext cx="5400000" cy="720000"/>
          </a:xfrm>
        </p:spPr>
        <p:txBody>
          <a:bodyPr>
            <a:noAutofit/>
          </a:bodyPr>
          <a:lstStyle>
            <a:lvl1pPr>
              <a:defRPr sz="4200">
                <a:solidFill>
                  <a:schemeClr val="tx2"/>
                </a:solidFill>
              </a:defRPr>
            </a:lvl1pPr>
          </a:lstStyle>
          <a:p>
            <a:r>
              <a:rPr lang="fr-FR" dirty="0"/>
              <a:t>Modifiez le titre</a:t>
            </a:r>
          </a:p>
        </p:txBody>
      </p:sp>
      <p:sp>
        <p:nvSpPr>
          <p:cNvPr id="6" name="Espace réservé du texte 5">
            <a:extLst>
              <a:ext uri="{FF2B5EF4-FFF2-40B4-BE49-F238E27FC236}">
                <a16:creationId xmlns:a16="http://schemas.microsoft.com/office/drawing/2014/main" id="{476F1D12-C6FB-4ED9-B1EA-2AF1415447D6}"/>
              </a:ext>
            </a:extLst>
          </p:cNvPr>
          <p:cNvSpPr>
            <a:spLocks noGrp="1"/>
          </p:cNvSpPr>
          <p:nvPr>
            <p:ph type="body" sz="quarter" idx="26"/>
          </p:nvPr>
        </p:nvSpPr>
        <p:spPr>
          <a:xfrm>
            <a:off x="464400" y="2876400"/>
            <a:ext cx="5400000" cy="3240000"/>
          </a:xfrm>
        </p:spPr>
        <p:txBody>
          <a:bodyPr>
            <a:noAutofit/>
          </a:bodyPr>
          <a:lstStyle>
            <a:lvl1pPr marL="432000" indent="-432000">
              <a:spcBef>
                <a:spcPts val="600"/>
              </a:spcBef>
              <a:buFont typeface="+mj-lt"/>
              <a:buAutoNum type="arabicPeriod"/>
              <a:defRPr sz="2000" b="0">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fr-FR" dirty="0"/>
              <a:t>Cliquez pour modifier les styles du texte du masque</a:t>
            </a:r>
          </a:p>
        </p:txBody>
      </p:sp>
    </p:spTree>
    <p:extLst>
      <p:ext uri="{BB962C8B-B14F-4D97-AF65-F5344CB8AC3E}">
        <p14:creationId xmlns:p14="http://schemas.microsoft.com/office/powerpoint/2010/main" val="153072135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ption N°1 Ouverture de chap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p:nvPr>
        </p:nvSpPr>
        <p:spPr>
          <a:xfrm>
            <a:off x="489742" y="3430800"/>
            <a:ext cx="11160000" cy="1152000"/>
          </a:xfrm>
        </p:spPr>
        <p:txBody>
          <a:bodyPr>
            <a:noAutofit/>
          </a:bodyPr>
          <a:lstStyle>
            <a:lvl1pPr>
              <a:lnSpc>
                <a:spcPct val="90000"/>
              </a:lnSpc>
              <a:defRPr sz="3900">
                <a:solidFill>
                  <a:schemeClr val="tx2"/>
                </a:solidFill>
              </a:defRPr>
            </a:lvl1pPr>
          </a:lstStyle>
          <a:p>
            <a:r>
              <a:rPr lang="fr-FR" dirty="0"/>
              <a:t>Modifiez le style du titre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489741" y="4662000"/>
            <a:ext cx="11160000" cy="504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489742" y="1490400"/>
            <a:ext cx="3960000" cy="1872000"/>
          </a:xfrm>
        </p:spPr>
        <p:txBody>
          <a:bodyPr>
            <a:noAutofit/>
          </a:bodyPr>
          <a:lstStyle>
            <a:lvl1pPr marL="0" indent="0">
              <a:buNone/>
              <a:defRPr sz="13500">
                <a:solidFill>
                  <a:schemeClr val="tx2"/>
                </a:solidFill>
              </a:defRPr>
            </a:lvl1pPr>
          </a:lstStyle>
          <a:p>
            <a:pPr lvl="0"/>
            <a:r>
              <a:rPr lang="fr-FR" dirty="0"/>
              <a:t>NN.</a:t>
            </a:r>
          </a:p>
        </p:txBody>
      </p:sp>
      <p:sp>
        <p:nvSpPr>
          <p:cNvPr id="4" name="Espace réservé de la date 3">
            <a:extLst>
              <a:ext uri="{FF2B5EF4-FFF2-40B4-BE49-F238E27FC236}">
                <a16:creationId xmlns:a16="http://schemas.microsoft.com/office/drawing/2014/main" id="{084489D0-046B-4DA8-828E-D1EDDC72FA8E}"/>
              </a:ext>
            </a:extLst>
          </p:cNvPr>
          <p:cNvSpPr>
            <a:spLocks noGrp="1"/>
          </p:cNvSpPr>
          <p:nvPr>
            <p:ph type="dt" sz="half" idx="14"/>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5" name="Espace réservé du pied de page 4">
            <a:extLst>
              <a:ext uri="{FF2B5EF4-FFF2-40B4-BE49-F238E27FC236}">
                <a16:creationId xmlns:a16="http://schemas.microsoft.com/office/drawing/2014/main" id="{827B8392-9F0D-47B8-8F1D-D057C53A97DD}"/>
              </a:ext>
            </a:extLst>
          </p:cNvPr>
          <p:cNvSpPr>
            <a:spLocks noGrp="1"/>
          </p:cNvSpPr>
          <p:nvPr>
            <p:ph type="ftr" sz="quarter" idx="15"/>
          </p:nvPr>
        </p:nvSpPr>
        <p:spPr/>
        <p:txBody>
          <a:bodyPr/>
          <a:lstStyle>
            <a:lvl1pPr>
              <a:defRPr>
                <a:solidFill>
                  <a:schemeClr val="tx1"/>
                </a:solidFill>
              </a:defRPr>
            </a:lvl1pPr>
          </a:lstStyle>
          <a:p>
            <a:r>
              <a:rPr lang="fr-FR"/>
              <a:t>Date - Pied de page de votre présentation</a:t>
            </a:r>
            <a:endParaRPr lang="fr-FR" dirty="0"/>
          </a:p>
        </p:txBody>
      </p:sp>
      <p:sp>
        <p:nvSpPr>
          <p:cNvPr id="6" name="Espace réservé du numéro de diapositive 5">
            <a:extLst>
              <a:ext uri="{FF2B5EF4-FFF2-40B4-BE49-F238E27FC236}">
                <a16:creationId xmlns:a16="http://schemas.microsoft.com/office/drawing/2014/main" id="{CC4EDA01-DE85-4E9D-A6E0-28AA131E783D}"/>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162594816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ption N°2 Ouverture de chapitre avec photo">
    <p:spTree>
      <p:nvGrpSpPr>
        <p:cNvPr id="1" name=""/>
        <p:cNvGrpSpPr/>
        <p:nvPr/>
      </p:nvGrpSpPr>
      <p:grpSpPr>
        <a:xfrm>
          <a:off x="0" y="0"/>
          <a:ext cx="0" cy="0"/>
          <a:chOff x="0" y="0"/>
          <a:chExt cx="0" cy="0"/>
        </a:xfrm>
      </p:grpSpPr>
      <p:sp>
        <p:nvSpPr>
          <p:cNvPr id="13" name="Espace réservé pour une image  2">
            <a:extLst>
              <a:ext uri="{FF2B5EF4-FFF2-40B4-BE49-F238E27FC236}">
                <a16:creationId xmlns:a16="http://schemas.microsoft.com/office/drawing/2014/main" id="{DEC6A7FF-A1FA-4490-9CC7-51078FF84353}"/>
              </a:ext>
            </a:extLst>
          </p:cNvPr>
          <p:cNvSpPr>
            <a:spLocks noGrp="1"/>
          </p:cNvSpPr>
          <p:nvPr>
            <p:ph type="pic" idx="14"/>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2" name="Titre 1">
            <a:extLst>
              <a:ext uri="{FF2B5EF4-FFF2-40B4-BE49-F238E27FC236}">
                <a16:creationId xmlns:a16="http://schemas.microsoft.com/office/drawing/2014/main" id="{8934B7DA-FA75-4149-8676-64791F4D66D2}"/>
              </a:ext>
            </a:extLst>
          </p:cNvPr>
          <p:cNvSpPr>
            <a:spLocks noGrp="1"/>
          </p:cNvSpPr>
          <p:nvPr>
            <p:ph type="title"/>
          </p:nvPr>
        </p:nvSpPr>
        <p:spPr>
          <a:xfrm>
            <a:off x="6361200" y="3430800"/>
            <a:ext cx="5400000" cy="1152000"/>
          </a:xfrm>
        </p:spPr>
        <p:txBody>
          <a:bodyPr>
            <a:noAutofit/>
          </a:bodyPr>
          <a:lstStyle>
            <a:lvl1pPr>
              <a:lnSpc>
                <a:spcPct val="90000"/>
              </a:lnSpc>
              <a:defRPr sz="3900">
                <a:solidFill>
                  <a:schemeClr val="tx2"/>
                </a:solidFill>
              </a:defRPr>
            </a:lvl1pPr>
          </a:lstStyle>
          <a:p>
            <a:r>
              <a:rPr lang="fr-FR" dirty="0"/>
              <a:t>Modifiez le style du titre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361200" y="4662000"/>
            <a:ext cx="5400000" cy="900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361200" y="1490400"/>
            <a:ext cx="5400000" cy="1872000"/>
          </a:xfrm>
        </p:spPr>
        <p:txBody>
          <a:bodyPr>
            <a:noAutofit/>
          </a:bodyPr>
          <a:lstStyle>
            <a:lvl1pPr marL="0" indent="0">
              <a:buNone/>
              <a:defRPr sz="13500">
                <a:solidFill>
                  <a:schemeClr val="tx2"/>
                </a:solidFill>
              </a:defRPr>
            </a:lvl1pPr>
          </a:lstStyle>
          <a:p>
            <a:pPr lvl="0"/>
            <a:r>
              <a:rPr lang="fr-FR" dirty="0"/>
              <a:t>NN.</a:t>
            </a:r>
          </a:p>
        </p:txBody>
      </p:sp>
      <p:sp>
        <p:nvSpPr>
          <p:cNvPr id="16" name="Espace réservé du texte 8">
            <a:extLst>
              <a:ext uri="{FF2B5EF4-FFF2-40B4-BE49-F238E27FC236}">
                <a16:creationId xmlns:a16="http://schemas.microsoft.com/office/drawing/2014/main" id="{19FE5F0F-1A19-4580-B09D-11BAB259543F}"/>
              </a:ext>
            </a:extLst>
          </p:cNvPr>
          <p:cNvSpPr>
            <a:spLocks noGrp="1"/>
          </p:cNvSpPr>
          <p:nvPr>
            <p:ph type="body" sz="quarter" idx="15"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fr-FR" dirty="0"/>
              <a:t> </a:t>
            </a:r>
          </a:p>
        </p:txBody>
      </p:sp>
      <p:sp>
        <p:nvSpPr>
          <p:cNvPr id="4" name="Espace réservé de la date 3">
            <a:extLst>
              <a:ext uri="{FF2B5EF4-FFF2-40B4-BE49-F238E27FC236}">
                <a16:creationId xmlns:a16="http://schemas.microsoft.com/office/drawing/2014/main" id="{CAF82D43-4E1B-4274-AC55-C533B8C04656}"/>
              </a:ext>
            </a:extLst>
          </p:cNvPr>
          <p:cNvSpPr>
            <a:spLocks noGrp="1"/>
          </p:cNvSpPr>
          <p:nvPr>
            <p:ph type="dt" sz="half" idx="16"/>
          </p:nvPr>
        </p:nvSpPr>
        <p:spPr/>
        <p:txBody>
          <a:bodyPr/>
          <a:lstStyle>
            <a:lvl1pPr>
              <a:defRPr>
                <a:solidFill>
                  <a:schemeClr val="bg1"/>
                </a:solidFill>
              </a:defRPr>
            </a:lvl1pPr>
          </a:lstStyle>
          <a:p>
            <a:fld id="{2C0B4DC7-93E0-497D-A19B-4147B71C77F4}" type="datetime1">
              <a:rPr lang="fr-FR" smtClean="0"/>
              <a:pPr/>
              <a:t>01/12/2023</a:t>
            </a:fld>
            <a:endParaRPr lang="fr-FR" dirty="0"/>
          </a:p>
        </p:txBody>
      </p:sp>
      <p:sp>
        <p:nvSpPr>
          <p:cNvPr id="5" name="Espace réservé du pied de page 4">
            <a:extLst>
              <a:ext uri="{FF2B5EF4-FFF2-40B4-BE49-F238E27FC236}">
                <a16:creationId xmlns:a16="http://schemas.microsoft.com/office/drawing/2014/main" id="{4F7AF283-CD1F-4E50-9456-6BD3B772A116}"/>
              </a:ext>
            </a:extLst>
          </p:cNvPr>
          <p:cNvSpPr>
            <a:spLocks noGrp="1"/>
          </p:cNvSpPr>
          <p:nvPr>
            <p:ph type="ftr" sz="quarter" idx="17"/>
          </p:nvPr>
        </p:nvSpPr>
        <p:spPr/>
        <p:txBody>
          <a:bodyPr/>
          <a:lstStyle>
            <a:lvl1pPr>
              <a:defRPr>
                <a:solidFill>
                  <a:schemeClr val="bg1"/>
                </a:solidFill>
              </a:defRPr>
            </a:lvl1pPr>
          </a:lstStyle>
          <a:p>
            <a:r>
              <a:rPr lang="fr-FR"/>
              <a:t>Date - Pied de page de votre présentation</a:t>
            </a:r>
            <a:endParaRPr lang="fr-FR" dirty="0"/>
          </a:p>
        </p:txBody>
      </p:sp>
      <p:sp>
        <p:nvSpPr>
          <p:cNvPr id="6" name="Espace réservé du numéro de diapositive 5">
            <a:extLst>
              <a:ext uri="{FF2B5EF4-FFF2-40B4-BE49-F238E27FC236}">
                <a16:creationId xmlns:a16="http://schemas.microsoft.com/office/drawing/2014/main" id="{072A83F9-605B-451F-81C4-4DB3BD64BF25}"/>
              </a:ext>
            </a:extLst>
          </p:cNvPr>
          <p:cNvSpPr>
            <a:spLocks noGrp="1"/>
          </p:cNvSpPr>
          <p:nvPr>
            <p:ph type="sldNum" sz="quarter" idx="18"/>
          </p:nvPr>
        </p:nvSpPr>
        <p:spPr/>
        <p:txBody>
          <a:bodyPr/>
          <a:lstStyle>
            <a:lvl1pPr>
              <a:defRPr>
                <a:solidFill>
                  <a:schemeClr val="bg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220374757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ption N°2 Couverture avec photo">
    <p:spTree>
      <p:nvGrpSpPr>
        <p:cNvPr id="1" name=""/>
        <p:cNvGrpSpPr/>
        <p:nvPr/>
      </p:nvGrpSpPr>
      <p:grpSpPr>
        <a:xfrm>
          <a:off x="0" y="0"/>
          <a:ext cx="0" cy="0"/>
          <a:chOff x="0" y="0"/>
          <a:chExt cx="0" cy="0"/>
        </a:xfrm>
      </p:grpSpPr>
      <p:sp>
        <p:nvSpPr>
          <p:cNvPr id="6" name="Espace réservé pour une image  2">
            <a:extLst>
              <a:ext uri="{FF2B5EF4-FFF2-40B4-BE49-F238E27FC236}">
                <a16:creationId xmlns:a16="http://schemas.microsoft.com/office/drawing/2014/main" id="{3161ED2A-2241-4A52-8E2E-B973EB0C4E44}"/>
              </a:ext>
            </a:extLst>
          </p:cNvPr>
          <p:cNvSpPr>
            <a:spLocks noGrp="1"/>
          </p:cNvSpPr>
          <p:nvPr>
            <p:ph type="pic" idx="10"/>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pic>
        <p:nvPicPr>
          <p:cNvPr id="14" name="Image 13">
            <a:extLst>
              <a:ext uri="{FF2B5EF4-FFF2-40B4-BE49-F238E27FC236}">
                <a16:creationId xmlns:a16="http://schemas.microsoft.com/office/drawing/2014/main" id="{DAAE4607-2A2E-45AF-81C6-9691F876AD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50C5EE01-F973-4120-91B8-34CAA765DBA3}"/>
              </a:ext>
            </a:extLst>
          </p:cNvPr>
          <p:cNvSpPr>
            <a:spLocks noGrp="1"/>
          </p:cNvSpPr>
          <p:nvPr>
            <p:ph type="ctrTitle"/>
          </p:nvPr>
        </p:nvSpPr>
        <p:spPr>
          <a:xfrm>
            <a:off x="6361200" y="2469600"/>
            <a:ext cx="5400000" cy="1980000"/>
          </a:xfrm>
        </p:spPr>
        <p:txBody>
          <a:bodyPr anchor="b">
            <a:noAutofit/>
          </a:bodyPr>
          <a:lstStyle>
            <a:lvl1pPr algn="l">
              <a:lnSpc>
                <a:spcPct val="90000"/>
              </a:lnSpc>
              <a:defRPr lang="fr-FR" sz="36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stStyle>
          <a:p>
            <a:r>
              <a:rPr lang="fr-FR" dirty="0"/>
              <a:t>Modifiez le style du titre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p:nvPr>
        </p:nvSpPr>
        <p:spPr>
          <a:xfrm>
            <a:off x="6361200" y="4521600"/>
            <a:ext cx="5400000" cy="828000"/>
          </a:xfrm>
        </p:spPr>
        <p:txBody>
          <a:bodyPr anchor="t">
            <a:noAutofit/>
          </a:bodyPr>
          <a:lstStyle>
            <a:lvl1pPr marL="0" indent="0" algn="l">
              <a:lnSpc>
                <a:spcPct val="90000"/>
              </a:lnSpc>
              <a:buNone/>
              <a:defRPr sz="2700">
                <a:solidFill>
                  <a:schemeClr val="tx1"/>
                </a:solidFill>
                <a:latin typeface="Gotham Rounded Medium"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8" name="Espace réservé du texte 4">
            <a:extLst>
              <a:ext uri="{FF2B5EF4-FFF2-40B4-BE49-F238E27FC236}">
                <a16:creationId xmlns:a16="http://schemas.microsoft.com/office/drawing/2014/main" id="{BF23DB5D-4428-47C6-AAAD-CF435EDAD101}"/>
              </a:ext>
            </a:extLst>
          </p:cNvPr>
          <p:cNvSpPr>
            <a:spLocks noGrp="1"/>
          </p:cNvSpPr>
          <p:nvPr>
            <p:ph type="body" sz="quarter" idx="14"/>
          </p:nvPr>
        </p:nvSpPr>
        <p:spPr>
          <a:xfrm>
            <a:off x="6361200" y="5446800"/>
            <a:ext cx="5400000" cy="720000"/>
          </a:xfrm>
        </p:spPr>
        <p:txBody>
          <a:bodyPr>
            <a:noAutofit/>
          </a:bodyPr>
          <a:lstStyle>
            <a:lvl1pPr marL="0" indent="0">
              <a:buNone/>
              <a:defRPr sz="2000">
                <a:solidFill>
                  <a:schemeClr val="tx1"/>
                </a:solidFill>
                <a:latin typeface="Poppins" panose="00000500000000000000" pitchFamily="2" charset="0"/>
                <a:cs typeface="Poppins" panose="00000500000000000000" pitchFamily="2" charset="0"/>
              </a:defRPr>
            </a:lvl1pPr>
            <a:lvl2pPr marL="108000" indent="0">
              <a:buNone/>
              <a:defRPr/>
            </a:lvl2pPr>
          </a:lstStyle>
          <a:p>
            <a:pPr lvl="0"/>
            <a:r>
              <a:rPr lang="fr-FR"/>
              <a:t>Cliquez pour modifier les styles du texte du masque</a:t>
            </a:r>
          </a:p>
        </p:txBody>
      </p:sp>
    </p:spTree>
    <p:extLst>
      <p:ext uri="{BB962C8B-B14F-4D97-AF65-F5344CB8AC3E}">
        <p14:creationId xmlns:p14="http://schemas.microsoft.com/office/powerpoint/2010/main" val="4215575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4" name="Titre 3">
            <a:extLst>
              <a:ext uri="{FF2B5EF4-FFF2-40B4-BE49-F238E27FC236}">
                <a16:creationId xmlns:a16="http://schemas.microsoft.com/office/drawing/2014/main" id="{C292072E-287F-4875-8FDB-C22CF0436582}"/>
              </a:ext>
            </a:extLst>
          </p:cNvPr>
          <p:cNvSpPr>
            <a:spLocks noGrp="1"/>
          </p:cNvSpPr>
          <p:nvPr>
            <p:ph type="title"/>
          </p:nvPr>
        </p:nvSpPr>
        <p:spPr/>
        <p:txBody>
          <a:bodyPr/>
          <a:lstStyle>
            <a:lvl1pPr>
              <a:defRPr>
                <a:solidFill>
                  <a:schemeClr val="tx2"/>
                </a:solidFill>
              </a:defRPr>
            </a:lvl1pPr>
          </a:lstStyle>
          <a:p>
            <a:r>
              <a:rPr lang="fr-FR"/>
              <a:t>Modifiez le style du titre</a:t>
            </a:r>
          </a:p>
        </p:txBody>
      </p:sp>
      <p:sp>
        <p:nvSpPr>
          <p:cNvPr id="5" name="Espace réservé de la date 4">
            <a:extLst>
              <a:ext uri="{FF2B5EF4-FFF2-40B4-BE49-F238E27FC236}">
                <a16:creationId xmlns:a16="http://schemas.microsoft.com/office/drawing/2014/main" id="{40DE2FB5-2CE4-44D5-9167-5E9A54E4AAB3}"/>
              </a:ext>
            </a:extLst>
          </p:cNvPr>
          <p:cNvSpPr>
            <a:spLocks noGrp="1"/>
          </p:cNvSpPr>
          <p:nvPr>
            <p:ph type="dt" sz="half" idx="14"/>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99ED68ED-4BAB-426E-AC8B-79F072DDCF3C}"/>
              </a:ext>
            </a:extLst>
          </p:cNvPr>
          <p:cNvSpPr>
            <a:spLocks noGrp="1"/>
          </p:cNvSpPr>
          <p:nvPr>
            <p:ph type="ftr" sz="quarter" idx="15"/>
          </p:nvPr>
        </p:nvSpPr>
        <p:spPr/>
        <p:txBody>
          <a:bodyPr/>
          <a:lstStyle>
            <a:lvl1pPr>
              <a:defRPr>
                <a:solidFill>
                  <a:schemeClr val="tx1"/>
                </a:solidFill>
              </a:defRPr>
            </a:lvl1pPr>
          </a:lstStyle>
          <a:p>
            <a:r>
              <a:rPr lang="fr-FR"/>
              <a:t>Date - Pied de page de votre présentation</a:t>
            </a:r>
            <a:endParaRPr lang="fr-FR" dirty="0"/>
          </a:p>
        </p:txBody>
      </p:sp>
      <p:sp>
        <p:nvSpPr>
          <p:cNvPr id="10" name="Espace réservé du numéro de diapositive 9">
            <a:extLst>
              <a:ext uri="{FF2B5EF4-FFF2-40B4-BE49-F238E27FC236}">
                <a16:creationId xmlns:a16="http://schemas.microsoft.com/office/drawing/2014/main" id="{18ECF392-ABEC-45C0-9399-5BB17B364A4E}"/>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2477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e avec photo">
    <p:spTree>
      <p:nvGrpSpPr>
        <p:cNvPr id="1" name=""/>
        <p:cNvGrpSpPr/>
        <p:nvPr/>
      </p:nvGrpSpPr>
      <p:grpSpPr>
        <a:xfrm>
          <a:off x="0" y="0"/>
          <a:ext cx="0" cy="0"/>
          <a:chOff x="0" y="0"/>
          <a:chExt cx="0" cy="0"/>
        </a:xfrm>
      </p:grpSpPr>
      <p:sp>
        <p:nvSpPr>
          <p:cNvPr id="12" name="Espace réservé pour une image  2">
            <a:extLst>
              <a:ext uri="{FF2B5EF4-FFF2-40B4-BE49-F238E27FC236}">
                <a16:creationId xmlns:a16="http://schemas.microsoft.com/office/drawing/2014/main" id="{3FA18DAD-43C7-439C-AEB4-182FDEF42A93}"/>
              </a:ext>
            </a:extLst>
          </p:cNvPr>
          <p:cNvSpPr>
            <a:spLocks noGrp="1"/>
          </p:cNvSpPr>
          <p:nvPr>
            <p:ph type="pic" idx="10"/>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6361200"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15" name="Espace réservé du texte 8">
            <a:extLst>
              <a:ext uri="{FF2B5EF4-FFF2-40B4-BE49-F238E27FC236}">
                <a16:creationId xmlns:a16="http://schemas.microsoft.com/office/drawing/2014/main" id="{90C7237F-FD39-40C9-B915-D4BC62A3BEC4}"/>
              </a:ext>
            </a:extLst>
          </p:cNvPr>
          <p:cNvSpPr>
            <a:spLocks noGrp="1"/>
          </p:cNvSpPr>
          <p:nvPr>
            <p:ph type="body" sz="quarter" idx="17"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fr-FR" dirty="0"/>
              <a:t> </a:t>
            </a:r>
          </a:p>
        </p:txBody>
      </p:sp>
      <p:sp>
        <p:nvSpPr>
          <p:cNvPr id="4" name="Titre 3">
            <a:extLst>
              <a:ext uri="{FF2B5EF4-FFF2-40B4-BE49-F238E27FC236}">
                <a16:creationId xmlns:a16="http://schemas.microsoft.com/office/drawing/2014/main" id="{A95F48EF-CBAD-4F80-B069-72AECAEC0746}"/>
              </a:ext>
            </a:extLst>
          </p:cNvPr>
          <p:cNvSpPr>
            <a:spLocks noGrp="1"/>
          </p:cNvSpPr>
          <p:nvPr>
            <p:ph type="title"/>
          </p:nvPr>
        </p:nvSpPr>
        <p:spPr>
          <a:xfrm>
            <a:off x="6361199" y="242844"/>
            <a:ext cx="3960000" cy="1008000"/>
          </a:xfrm>
        </p:spPr>
        <p:txBody>
          <a:bodyPr/>
          <a:lstStyle>
            <a:lvl1pPr>
              <a:defRPr>
                <a:solidFill>
                  <a:schemeClr val="tx2"/>
                </a:solidFill>
              </a:defRPr>
            </a:lvl1pPr>
          </a:lstStyle>
          <a:p>
            <a:r>
              <a:rPr lang="fr-FR" dirty="0"/>
              <a:t>Modifiez le style du titre</a:t>
            </a:r>
          </a:p>
        </p:txBody>
      </p:sp>
      <p:sp>
        <p:nvSpPr>
          <p:cNvPr id="5" name="Espace réservé de la date 4">
            <a:extLst>
              <a:ext uri="{FF2B5EF4-FFF2-40B4-BE49-F238E27FC236}">
                <a16:creationId xmlns:a16="http://schemas.microsoft.com/office/drawing/2014/main" id="{F45A3821-9C55-4E10-844A-98E6FB07D68C}"/>
              </a:ext>
            </a:extLst>
          </p:cNvPr>
          <p:cNvSpPr>
            <a:spLocks noGrp="1"/>
          </p:cNvSpPr>
          <p:nvPr>
            <p:ph type="dt" sz="half" idx="18"/>
          </p:nvPr>
        </p:nvSpPr>
        <p:spPr/>
        <p:txBody>
          <a:bodyPr/>
          <a:lstStyle>
            <a:lvl1pPr>
              <a:defRPr>
                <a:solidFill>
                  <a:schemeClr val="bg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B26B9FA6-E4DB-4B15-BD57-BEC5F537E3AB}"/>
              </a:ext>
            </a:extLst>
          </p:cNvPr>
          <p:cNvSpPr>
            <a:spLocks noGrp="1"/>
          </p:cNvSpPr>
          <p:nvPr>
            <p:ph type="ftr" sz="quarter" idx="19"/>
          </p:nvPr>
        </p:nvSpPr>
        <p:spPr/>
        <p:txBody>
          <a:bodyPr/>
          <a:lstStyle>
            <a:lvl1pPr>
              <a:defRPr>
                <a:solidFill>
                  <a:schemeClr val="bg1"/>
                </a:solidFill>
              </a:defRPr>
            </a:lvl1pPr>
          </a:lstStyle>
          <a:p>
            <a:r>
              <a:rPr lang="fr-FR"/>
              <a:t>Date - Pied de page de votre présentation</a:t>
            </a:r>
            <a:endParaRPr lang="fr-FR" dirty="0"/>
          </a:p>
        </p:txBody>
      </p:sp>
      <p:sp>
        <p:nvSpPr>
          <p:cNvPr id="7" name="Espace réservé du numéro de diapositive 6">
            <a:extLst>
              <a:ext uri="{FF2B5EF4-FFF2-40B4-BE49-F238E27FC236}">
                <a16:creationId xmlns:a16="http://schemas.microsoft.com/office/drawing/2014/main" id="{6FE6001F-97CC-4008-B22A-EFA29A13779C}"/>
              </a:ext>
            </a:extLst>
          </p:cNvPr>
          <p:cNvSpPr>
            <a:spLocks noGrp="1"/>
          </p:cNvSpPr>
          <p:nvPr>
            <p:ph type="sldNum" sz="quarter" idx="20"/>
          </p:nvPr>
        </p:nvSpPr>
        <p:spPr/>
        <p:txBody>
          <a:bodyPr/>
          <a:lstStyle>
            <a:lvl1pPr>
              <a:defRPr>
                <a:solidFill>
                  <a:schemeClr val="bg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4237356746"/>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3820350"/>
            <a:ext cx="11133952" cy="2412000"/>
          </a:xfrm>
        </p:spPr>
        <p:txBody>
          <a:bodyPr/>
          <a:lstStyle>
            <a:lvl1pPr>
              <a:defRPr>
                <a:solidFill>
                  <a:schemeClr val="tx1"/>
                </a:solidFill>
              </a:defRPr>
            </a:lvl1pPr>
            <a:lvl2pPr>
              <a:spcBef>
                <a:spcPts val="400"/>
              </a:spcBef>
              <a:defRPr>
                <a:solidFill>
                  <a:schemeClr val="tx1"/>
                </a:solidFill>
              </a:defRPr>
            </a:lvl2pPr>
          </a:lstStyle>
          <a:p>
            <a:pPr lvl="0"/>
            <a:r>
              <a:rPr lang="fr-FR" dirty="0"/>
              <a:t>Modifier les styles du texte du masque</a:t>
            </a:r>
          </a:p>
          <a:p>
            <a:pPr lvl="1"/>
            <a:r>
              <a:rPr lang="fr-FR" dirty="0"/>
              <a:t>Deuxième niveau</a:t>
            </a:r>
          </a:p>
        </p:txBody>
      </p:sp>
      <p:sp>
        <p:nvSpPr>
          <p:cNvPr id="12" name="Espace réservé du tableau 2">
            <a:extLst>
              <a:ext uri="{FF2B5EF4-FFF2-40B4-BE49-F238E27FC236}">
                <a16:creationId xmlns:a16="http://schemas.microsoft.com/office/drawing/2014/main" id="{3EADC01A-12BC-4330-8A1C-A4DCE63F4D5F}"/>
              </a:ext>
            </a:extLst>
          </p:cNvPr>
          <p:cNvSpPr>
            <a:spLocks noGrp="1"/>
          </p:cNvSpPr>
          <p:nvPr>
            <p:ph type="tbl" sz="quarter" idx="17"/>
          </p:nvPr>
        </p:nvSpPr>
        <p:spPr>
          <a:xfrm>
            <a:off x="589752" y="1372349"/>
            <a:ext cx="11014079" cy="2304000"/>
          </a:xfrm>
        </p:spPr>
        <p:txBody>
          <a:bodyPr anchor="ctr"/>
          <a:lstStyle>
            <a:lvl1pPr marL="0" indent="0" algn="ctr">
              <a:buNone/>
              <a:defRPr sz="1400">
                <a:solidFill>
                  <a:schemeClr val="tx2"/>
                </a:solidFill>
              </a:defRPr>
            </a:lvl1pPr>
          </a:lstStyle>
          <a:p>
            <a:endParaRPr lang="fr-FR" dirty="0"/>
          </a:p>
        </p:txBody>
      </p:sp>
      <p:sp>
        <p:nvSpPr>
          <p:cNvPr id="4" name="Titre 3">
            <a:extLst>
              <a:ext uri="{FF2B5EF4-FFF2-40B4-BE49-F238E27FC236}">
                <a16:creationId xmlns:a16="http://schemas.microsoft.com/office/drawing/2014/main" id="{F7BED8F5-8DF4-41F4-9FBF-3FC3EFF478F8}"/>
              </a:ext>
            </a:extLst>
          </p:cNvPr>
          <p:cNvSpPr>
            <a:spLocks noGrp="1"/>
          </p:cNvSpPr>
          <p:nvPr>
            <p:ph type="title"/>
          </p:nvPr>
        </p:nvSpPr>
        <p:spPr/>
        <p:txBody>
          <a:bodyPr/>
          <a:lstStyle>
            <a:lvl1pPr>
              <a:defRPr>
                <a:solidFill>
                  <a:schemeClr val="tx2"/>
                </a:solidFill>
              </a:defRPr>
            </a:lvl1pPr>
          </a:lstStyle>
          <a:p>
            <a:r>
              <a:rPr lang="fr-FR"/>
              <a:t>Modifiez le style du titre</a:t>
            </a:r>
          </a:p>
        </p:txBody>
      </p:sp>
      <p:sp>
        <p:nvSpPr>
          <p:cNvPr id="5" name="Espace réservé de la date 4">
            <a:extLst>
              <a:ext uri="{FF2B5EF4-FFF2-40B4-BE49-F238E27FC236}">
                <a16:creationId xmlns:a16="http://schemas.microsoft.com/office/drawing/2014/main" id="{74A5DB8F-F9F5-4D34-AD2B-20A401276C3E}"/>
              </a:ext>
            </a:extLst>
          </p:cNvPr>
          <p:cNvSpPr>
            <a:spLocks noGrp="1"/>
          </p:cNvSpPr>
          <p:nvPr>
            <p:ph type="dt" sz="half" idx="18"/>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7F448ABE-6518-42E7-86CB-17EBD972C87A}"/>
              </a:ext>
            </a:extLst>
          </p:cNvPr>
          <p:cNvSpPr>
            <a:spLocks noGrp="1"/>
          </p:cNvSpPr>
          <p:nvPr>
            <p:ph type="ftr" sz="quarter" idx="19"/>
          </p:nvPr>
        </p:nvSpPr>
        <p:spPr/>
        <p:txBody>
          <a:bodyPr/>
          <a:lstStyle>
            <a:lvl1pPr>
              <a:defRPr>
                <a:solidFill>
                  <a:schemeClr val="tx1"/>
                </a:solidFill>
              </a:defRPr>
            </a:lvl1pPr>
          </a:lstStyle>
          <a:p>
            <a:r>
              <a:rPr lang="fr-FR"/>
              <a:t>Date - Pied de page de votre présentation</a:t>
            </a:r>
            <a:endParaRPr lang="fr-FR" dirty="0"/>
          </a:p>
        </p:txBody>
      </p:sp>
      <p:sp>
        <p:nvSpPr>
          <p:cNvPr id="7" name="Espace réservé du numéro de diapositive 6">
            <a:extLst>
              <a:ext uri="{FF2B5EF4-FFF2-40B4-BE49-F238E27FC236}">
                <a16:creationId xmlns:a16="http://schemas.microsoft.com/office/drawing/2014/main" id="{DBF92594-638F-42B7-B983-EDCA45116F84}"/>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29361152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e avec graphiqu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13" name="Espace réservé du graphique 2">
            <a:extLst>
              <a:ext uri="{FF2B5EF4-FFF2-40B4-BE49-F238E27FC236}">
                <a16:creationId xmlns:a16="http://schemas.microsoft.com/office/drawing/2014/main" id="{36B54297-76AA-4A3B-A34F-53F1E4289CC7}"/>
              </a:ext>
            </a:extLst>
          </p:cNvPr>
          <p:cNvSpPr>
            <a:spLocks noGrp="1"/>
          </p:cNvSpPr>
          <p:nvPr>
            <p:ph type="chart" sz="quarter" idx="17"/>
          </p:nvPr>
        </p:nvSpPr>
        <p:spPr>
          <a:xfrm>
            <a:off x="6229879" y="1371600"/>
            <a:ext cx="5508000" cy="4860000"/>
          </a:xfrm>
        </p:spPr>
        <p:txBody>
          <a:bodyPr anchor="ctr"/>
          <a:lstStyle>
            <a:lvl1pPr marL="0" indent="0" algn="ctr">
              <a:buNone/>
              <a:defRPr sz="1400">
                <a:solidFill>
                  <a:schemeClr val="tx2"/>
                </a:solidFill>
              </a:defRPr>
            </a:lvl1pPr>
          </a:lstStyle>
          <a:p>
            <a:endParaRPr lang="fr-FR" dirty="0"/>
          </a:p>
        </p:txBody>
      </p:sp>
      <p:sp>
        <p:nvSpPr>
          <p:cNvPr id="4" name="Titre 3">
            <a:extLst>
              <a:ext uri="{FF2B5EF4-FFF2-40B4-BE49-F238E27FC236}">
                <a16:creationId xmlns:a16="http://schemas.microsoft.com/office/drawing/2014/main" id="{7AE7569B-B080-4146-A11F-1E61AF63D642}"/>
              </a:ext>
            </a:extLst>
          </p:cNvPr>
          <p:cNvSpPr>
            <a:spLocks noGrp="1"/>
          </p:cNvSpPr>
          <p:nvPr>
            <p:ph type="title"/>
          </p:nvPr>
        </p:nvSpPr>
        <p:spPr>
          <a:xfrm>
            <a:off x="469879" y="242844"/>
            <a:ext cx="9720000" cy="1008000"/>
          </a:xfrm>
        </p:spPr>
        <p:txBody>
          <a:bodyPr/>
          <a:lstStyle>
            <a:lvl1pPr>
              <a:defRPr>
                <a:solidFill>
                  <a:schemeClr val="tx2"/>
                </a:solidFill>
              </a:defRPr>
            </a:lvl1pPr>
          </a:lstStyle>
          <a:p>
            <a:r>
              <a:rPr lang="fr-FR"/>
              <a:t>Modifiez le style du titre</a:t>
            </a:r>
          </a:p>
        </p:txBody>
      </p:sp>
      <p:sp>
        <p:nvSpPr>
          <p:cNvPr id="6" name="Espace réservé de la date 5">
            <a:extLst>
              <a:ext uri="{FF2B5EF4-FFF2-40B4-BE49-F238E27FC236}">
                <a16:creationId xmlns:a16="http://schemas.microsoft.com/office/drawing/2014/main" id="{1A8B2399-CA73-45EA-BE18-9A20282E60B2}"/>
              </a:ext>
            </a:extLst>
          </p:cNvPr>
          <p:cNvSpPr>
            <a:spLocks noGrp="1"/>
          </p:cNvSpPr>
          <p:nvPr>
            <p:ph type="dt" sz="half" idx="18"/>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7" name="Espace réservé du pied de page 6">
            <a:extLst>
              <a:ext uri="{FF2B5EF4-FFF2-40B4-BE49-F238E27FC236}">
                <a16:creationId xmlns:a16="http://schemas.microsoft.com/office/drawing/2014/main" id="{78D64F63-31B3-46AB-8995-E4EAED1967BD}"/>
              </a:ext>
            </a:extLst>
          </p:cNvPr>
          <p:cNvSpPr>
            <a:spLocks noGrp="1"/>
          </p:cNvSpPr>
          <p:nvPr>
            <p:ph type="ftr" sz="quarter" idx="19"/>
          </p:nvPr>
        </p:nvSpPr>
        <p:spPr/>
        <p:txBody>
          <a:bodyPr/>
          <a:lstStyle>
            <a:lvl1pPr>
              <a:defRPr>
                <a:solidFill>
                  <a:schemeClr val="tx1"/>
                </a:solidFill>
              </a:defRPr>
            </a:lvl1pPr>
          </a:lstStyle>
          <a:p>
            <a:r>
              <a:rPr lang="fr-FR"/>
              <a:t>Date - Pied de page de votre présentation</a:t>
            </a:r>
            <a:endParaRPr lang="fr-FR" dirty="0"/>
          </a:p>
        </p:txBody>
      </p:sp>
      <p:sp>
        <p:nvSpPr>
          <p:cNvPr id="11" name="Espace réservé du numéro de diapositive 10">
            <a:extLst>
              <a:ext uri="{FF2B5EF4-FFF2-40B4-BE49-F238E27FC236}">
                <a16:creationId xmlns:a16="http://schemas.microsoft.com/office/drawing/2014/main" id="{DB398A68-6D32-4A8D-8EF8-C3BF7CEF61AB}"/>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6894483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iffres Clés">
    <p:spTree>
      <p:nvGrpSpPr>
        <p:cNvPr id="1" name=""/>
        <p:cNvGrpSpPr/>
        <p:nvPr/>
      </p:nvGrpSpPr>
      <p:grpSpPr>
        <a:xfrm>
          <a:off x="0" y="0"/>
          <a:ext cx="0" cy="0"/>
          <a:chOff x="0" y="0"/>
          <a:chExt cx="0" cy="0"/>
        </a:xfrm>
      </p:grpSpPr>
      <p:sp>
        <p:nvSpPr>
          <p:cNvPr id="14" name="Espace réservé du texte 2">
            <a:extLst>
              <a:ext uri="{FF2B5EF4-FFF2-40B4-BE49-F238E27FC236}">
                <a16:creationId xmlns:a16="http://schemas.microsoft.com/office/drawing/2014/main" id="{6684C25F-7F00-41C3-A7CD-0A38D6BB6A4B}"/>
              </a:ext>
            </a:extLst>
          </p:cNvPr>
          <p:cNvSpPr>
            <a:spLocks noGrp="1"/>
          </p:cNvSpPr>
          <p:nvPr>
            <p:ph type="body" idx="18" hasCustomPrompt="1"/>
          </p:nvPr>
        </p:nvSpPr>
        <p:spPr>
          <a:xfrm>
            <a:off x="469879" y="1501200"/>
            <a:ext cx="1980000" cy="1188000"/>
          </a:xfrm>
        </p:spPr>
        <p:txBody>
          <a:bodyPr anchor="ctr">
            <a:noAutofit/>
          </a:bodyPr>
          <a:lstStyle>
            <a:lvl1pPr marL="0" indent="0">
              <a:buNone/>
              <a:defRPr sz="81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NN</a:t>
            </a:r>
          </a:p>
        </p:txBody>
      </p:sp>
      <p:sp>
        <p:nvSpPr>
          <p:cNvPr id="15" name="Espace réservé du texte 10">
            <a:extLst>
              <a:ext uri="{FF2B5EF4-FFF2-40B4-BE49-F238E27FC236}">
                <a16:creationId xmlns:a16="http://schemas.microsoft.com/office/drawing/2014/main" id="{FFEA4E96-A4C5-404E-84EB-0DA2FDAD3E47}"/>
              </a:ext>
            </a:extLst>
          </p:cNvPr>
          <p:cNvSpPr>
            <a:spLocks noGrp="1"/>
          </p:cNvSpPr>
          <p:nvPr>
            <p:ph type="body" sz="quarter" idx="19" hasCustomPrompt="1"/>
          </p:nvPr>
        </p:nvSpPr>
        <p:spPr>
          <a:xfrm>
            <a:off x="3240699" y="15012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fr-FR" dirty="0"/>
              <a:t>Modifier les styles du texte du masque</a:t>
            </a:r>
          </a:p>
          <a:p>
            <a:pPr lvl="1"/>
            <a:r>
              <a:rPr lang="fr-FR" dirty="0"/>
              <a:t>Deuxième niveau</a:t>
            </a:r>
          </a:p>
        </p:txBody>
      </p:sp>
      <p:sp>
        <p:nvSpPr>
          <p:cNvPr id="16" name="Espace réservé du texte 2">
            <a:extLst>
              <a:ext uri="{FF2B5EF4-FFF2-40B4-BE49-F238E27FC236}">
                <a16:creationId xmlns:a16="http://schemas.microsoft.com/office/drawing/2014/main" id="{431124CF-D305-4637-B02D-7916DC400940}"/>
              </a:ext>
            </a:extLst>
          </p:cNvPr>
          <p:cNvSpPr>
            <a:spLocks noGrp="1"/>
          </p:cNvSpPr>
          <p:nvPr>
            <p:ph type="body" idx="20" hasCustomPrompt="1"/>
          </p:nvPr>
        </p:nvSpPr>
        <p:spPr>
          <a:xfrm>
            <a:off x="469879" y="2656800"/>
            <a:ext cx="1980000" cy="1188000"/>
          </a:xfrm>
        </p:spPr>
        <p:txBody>
          <a:bodyPr anchor="ctr">
            <a:noAutofit/>
          </a:bodyPr>
          <a:lstStyle>
            <a:lvl1pPr marL="0" indent="0">
              <a:buNone/>
              <a:defRPr sz="8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NN</a:t>
            </a:r>
          </a:p>
        </p:txBody>
      </p:sp>
      <p:sp>
        <p:nvSpPr>
          <p:cNvPr id="17" name="Espace réservé du texte 10">
            <a:extLst>
              <a:ext uri="{FF2B5EF4-FFF2-40B4-BE49-F238E27FC236}">
                <a16:creationId xmlns:a16="http://schemas.microsoft.com/office/drawing/2014/main" id="{F7F54A8A-B912-4DCA-A7A6-D2FE7A31E0B8}"/>
              </a:ext>
            </a:extLst>
          </p:cNvPr>
          <p:cNvSpPr>
            <a:spLocks noGrp="1"/>
          </p:cNvSpPr>
          <p:nvPr>
            <p:ph type="body" sz="quarter" idx="21" hasCustomPrompt="1"/>
          </p:nvPr>
        </p:nvSpPr>
        <p:spPr>
          <a:xfrm>
            <a:off x="3240699" y="26568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fr-FR" dirty="0"/>
              <a:t>Modifier les styles du texte du masque</a:t>
            </a:r>
          </a:p>
          <a:p>
            <a:pPr lvl="1"/>
            <a:r>
              <a:rPr lang="fr-FR" dirty="0"/>
              <a:t>Deuxième niveau</a:t>
            </a:r>
          </a:p>
        </p:txBody>
      </p:sp>
      <p:sp>
        <p:nvSpPr>
          <p:cNvPr id="4" name="Titre 3">
            <a:extLst>
              <a:ext uri="{FF2B5EF4-FFF2-40B4-BE49-F238E27FC236}">
                <a16:creationId xmlns:a16="http://schemas.microsoft.com/office/drawing/2014/main" id="{0F9ED843-C44A-45CC-9B1D-C837E4DDCE6E}"/>
              </a:ext>
            </a:extLst>
          </p:cNvPr>
          <p:cNvSpPr>
            <a:spLocks noGrp="1"/>
          </p:cNvSpPr>
          <p:nvPr>
            <p:ph type="title"/>
          </p:nvPr>
        </p:nvSpPr>
        <p:spPr/>
        <p:txBody>
          <a:bodyPr/>
          <a:lstStyle>
            <a:lvl1pPr>
              <a:defRPr>
                <a:solidFill>
                  <a:schemeClr val="tx2"/>
                </a:solidFill>
              </a:defRPr>
            </a:lvl1pPr>
          </a:lstStyle>
          <a:p>
            <a:r>
              <a:rPr lang="fr-FR" dirty="0"/>
              <a:t>Modifiez le style du titre</a:t>
            </a:r>
          </a:p>
        </p:txBody>
      </p:sp>
      <p:sp>
        <p:nvSpPr>
          <p:cNvPr id="18" name="Espace réservé du texte 2">
            <a:extLst>
              <a:ext uri="{FF2B5EF4-FFF2-40B4-BE49-F238E27FC236}">
                <a16:creationId xmlns:a16="http://schemas.microsoft.com/office/drawing/2014/main" id="{322CE313-0A26-4E99-9C93-6C3FC888A8DE}"/>
              </a:ext>
            </a:extLst>
          </p:cNvPr>
          <p:cNvSpPr>
            <a:spLocks noGrp="1"/>
          </p:cNvSpPr>
          <p:nvPr>
            <p:ph type="body" idx="25" hasCustomPrompt="1"/>
          </p:nvPr>
        </p:nvSpPr>
        <p:spPr>
          <a:xfrm>
            <a:off x="469879" y="3812400"/>
            <a:ext cx="1980000" cy="1188000"/>
          </a:xfrm>
        </p:spPr>
        <p:txBody>
          <a:bodyPr anchor="ctr">
            <a:noAutofit/>
          </a:bodyPr>
          <a:lstStyle>
            <a:lvl1pPr marL="0" indent="0">
              <a:buNone/>
              <a:defRPr sz="81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NN</a:t>
            </a:r>
          </a:p>
        </p:txBody>
      </p:sp>
      <p:sp>
        <p:nvSpPr>
          <p:cNvPr id="19" name="Espace réservé du texte 10">
            <a:extLst>
              <a:ext uri="{FF2B5EF4-FFF2-40B4-BE49-F238E27FC236}">
                <a16:creationId xmlns:a16="http://schemas.microsoft.com/office/drawing/2014/main" id="{EB31187B-F91F-44EB-9CB5-1BF3730F7621}"/>
              </a:ext>
            </a:extLst>
          </p:cNvPr>
          <p:cNvSpPr>
            <a:spLocks noGrp="1"/>
          </p:cNvSpPr>
          <p:nvPr>
            <p:ph type="body" sz="quarter" idx="26" hasCustomPrompt="1"/>
          </p:nvPr>
        </p:nvSpPr>
        <p:spPr>
          <a:xfrm>
            <a:off x="3240699" y="38124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fr-FR" dirty="0"/>
              <a:t>Modifier les styles du texte du masque</a:t>
            </a:r>
          </a:p>
          <a:p>
            <a:pPr lvl="1"/>
            <a:r>
              <a:rPr lang="fr-FR" dirty="0"/>
              <a:t>Deuxième niveau</a:t>
            </a:r>
          </a:p>
        </p:txBody>
      </p:sp>
      <p:sp>
        <p:nvSpPr>
          <p:cNvPr id="31" name="Espace réservé du texte 21">
            <a:extLst>
              <a:ext uri="{FF2B5EF4-FFF2-40B4-BE49-F238E27FC236}">
                <a16:creationId xmlns:a16="http://schemas.microsoft.com/office/drawing/2014/main" id="{6FD92059-A22C-433B-8494-343CBC88ADC5}"/>
              </a:ext>
            </a:extLst>
          </p:cNvPr>
          <p:cNvSpPr>
            <a:spLocks noGrp="1"/>
          </p:cNvSpPr>
          <p:nvPr>
            <p:ph type="body" sz="quarter" idx="27" hasCustomPrompt="1"/>
          </p:nvPr>
        </p:nvSpPr>
        <p:spPr>
          <a:xfrm>
            <a:off x="2601913" y="18094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1"/>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fr-FR" dirty="0"/>
              <a:t> </a:t>
            </a:r>
          </a:p>
        </p:txBody>
      </p:sp>
      <p:sp>
        <p:nvSpPr>
          <p:cNvPr id="32" name="Espace réservé du texte 21">
            <a:extLst>
              <a:ext uri="{FF2B5EF4-FFF2-40B4-BE49-F238E27FC236}">
                <a16:creationId xmlns:a16="http://schemas.microsoft.com/office/drawing/2014/main" id="{2487A579-BB10-4B9C-8037-89848E4EB31C}"/>
              </a:ext>
            </a:extLst>
          </p:cNvPr>
          <p:cNvSpPr>
            <a:spLocks noGrp="1"/>
          </p:cNvSpPr>
          <p:nvPr>
            <p:ph type="body" sz="quarter" idx="28" hasCustomPrompt="1"/>
          </p:nvPr>
        </p:nvSpPr>
        <p:spPr>
          <a:xfrm>
            <a:off x="2601913" y="29650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2"/>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fr-FR" dirty="0"/>
              <a:t> </a:t>
            </a:r>
          </a:p>
        </p:txBody>
      </p:sp>
      <p:sp>
        <p:nvSpPr>
          <p:cNvPr id="33" name="Espace réservé du texte 21">
            <a:extLst>
              <a:ext uri="{FF2B5EF4-FFF2-40B4-BE49-F238E27FC236}">
                <a16:creationId xmlns:a16="http://schemas.microsoft.com/office/drawing/2014/main" id="{C0B0C0AB-7256-484A-8EF0-3BC6851D748F}"/>
              </a:ext>
            </a:extLst>
          </p:cNvPr>
          <p:cNvSpPr>
            <a:spLocks noGrp="1"/>
          </p:cNvSpPr>
          <p:nvPr>
            <p:ph type="body" sz="quarter" idx="29" hasCustomPrompt="1"/>
          </p:nvPr>
        </p:nvSpPr>
        <p:spPr>
          <a:xfrm>
            <a:off x="2601913" y="41206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3"/>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fr-FR" dirty="0"/>
              <a:t> </a:t>
            </a:r>
          </a:p>
        </p:txBody>
      </p:sp>
      <p:sp>
        <p:nvSpPr>
          <p:cNvPr id="5" name="Espace réservé de la date 4">
            <a:extLst>
              <a:ext uri="{FF2B5EF4-FFF2-40B4-BE49-F238E27FC236}">
                <a16:creationId xmlns:a16="http://schemas.microsoft.com/office/drawing/2014/main" id="{75997647-8494-4CC4-948F-29A8D49CBCEB}"/>
              </a:ext>
            </a:extLst>
          </p:cNvPr>
          <p:cNvSpPr>
            <a:spLocks noGrp="1"/>
          </p:cNvSpPr>
          <p:nvPr>
            <p:ph type="dt" sz="half" idx="3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02B4AC02-49D4-4738-A9B4-B3DA90016A7F}"/>
              </a:ext>
            </a:extLst>
          </p:cNvPr>
          <p:cNvSpPr>
            <a:spLocks noGrp="1"/>
          </p:cNvSpPr>
          <p:nvPr>
            <p:ph type="ftr" sz="quarter" idx="31"/>
          </p:nvPr>
        </p:nvSpPr>
        <p:spPr/>
        <p:txBody>
          <a:bodyPr/>
          <a:lstStyle>
            <a:lvl1pPr>
              <a:defRPr>
                <a:solidFill>
                  <a:schemeClr val="tx1"/>
                </a:solidFill>
              </a:defRPr>
            </a:lvl1pPr>
          </a:lstStyle>
          <a:p>
            <a:r>
              <a:rPr lang="fr-FR"/>
              <a:t>Date - Pied de page de votre présentation</a:t>
            </a:r>
            <a:endParaRPr lang="fr-FR" dirty="0"/>
          </a:p>
        </p:txBody>
      </p:sp>
      <p:sp>
        <p:nvSpPr>
          <p:cNvPr id="7" name="Espace réservé du numéro de diapositive 6">
            <a:extLst>
              <a:ext uri="{FF2B5EF4-FFF2-40B4-BE49-F238E27FC236}">
                <a16:creationId xmlns:a16="http://schemas.microsoft.com/office/drawing/2014/main" id="{28EE574D-092E-4259-81EB-81EA91E97CDA}"/>
              </a:ext>
            </a:extLst>
          </p:cNvPr>
          <p:cNvSpPr>
            <a:spLocks noGrp="1"/>
          </p:cNvSpPr>
          <p:nvPr>
            <p:ph type="sldNum" sz="quarter" idx="3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3710461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1BBE8-1E54-415C-B10D-F6342B80F061}"/>
              </a:ext>
            </a:extLst>
          </p:cNvPr>
          <p:cNvSpPr>
            <a:spLocks noGrp="1"/>
          </p:cNvSpPr>
          <p:nvPr>
            <p:ph type="title"/>
          </p:nvPr>
        </p:nvSpPr>
        <p:spPr/>
        <p:txBody>
          <a:bodyPr/>
          <a:lstStyle>
            <a:lvl1pPr>
              <a:defRPr>
                <a:solidFill>
                  <a:schemeClr val="tx2"/>
                </a:solidFill>
              </a:defRPr>
            </a:lvl1pPr>
          </a:lstStyle>
          <a:p>
            <a:r>
              <a:rPr lang="fr-FR" dirty="0"/>
              <a:t>Modifiez le style du titre</a:t>
            </a:r>
          </a:p>
        </p:txBody>
      </p:sp>
      <p:sp>
        <p:nvSpPr>
          <p:cNvPr id="7" name="Espace réservé de la date 6">
            <a:extLst>
              <a:ext uri="{FF2B5EF4-FFF2-40B4-BE49-F238E27FC236}">
                <a16:creationId xmlns:a16="http://schemas.microsoft.com/office/drawing/2014/main" id="{CE830942-5133-4F54-8414-98EC08DAA6C5}"/>
              </a:ext>
            </a:extLst>
          </p:cNvPr>
          <p:cNvSpPr>
            <a:spLocks noGrp="1"/>
          </p:cNvSpPr>
          <p:nvPr>
            <p:ph type="dt" sz="half" idx="1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8" name="Espace réservé du pied de page 7">
            <a:extLst>
              <a:ext uri="{FF2B5EF4-FFF2-40B4-BE49-F238E27FC236}">
                <a16:creationId xmlns:a16="http://schemas.microsoft.com/office/drawing/2014/main" id="{A03D30D6-5712-44A8-87A9-67750D407146}"/>
              </a:ext>
            </a:extLst>
          </p:cNvPr>
          <p:cNvSpPr>
            <a:spLocks noGrp="1"/>
          </p:cNvSpPr>
          <p:nvPr>
            <p:ph type="ftr" sz="quarter" idx="11"/>
          </p:nvPr>
        </p:nvSpPr>
        <p:spPr/>
        <p:txBody>
          <a:bodyPr/>
          <a:lstStyle>
            <a:lvl1pPr>
              <a:defRPr>
                <a:solidFill>
                  <a:schemeClr val="tx1"/>
                </a:solidFill>
              </a:defRPr>
            </a:lvl1pPr>
          </a:lstStyle>
          <a:p>
            <a:r>
              <a:rPr lang="fr-FR"/>
              <a:t>Date - Pied de page de votre présentation</a:t>
            </a:r>
            <a:endParaRPr lang="fr-FR" dirty="0"/>
          </a:p>
        </p:txBody>
      </p:sp>
      <p:sp>
        <p:nvSpPr>
          <p:cNvPr id="9" name="Espace réservé du numéro de diapositive 8">
            <a:extLst>
              <a:ext uri="{FF2B5EF4-FFF2-40B4-BE49-F238E27FC236}">
                <a16:creationId xmlns:a16="http://schemas.microsoft.com/office/drawing/2014/main" id="{872F511C-AE30-47A8-8C9B-F0B33753CCDA}"/>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27347250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9B47C71-F46D-4EA0-AF6A-4962453CDD76}"/>
              </a:ext>
            </a:extLst>
          </p:cNvPr>
          <p:cNvSpPr>
            <a:spLocks noGrp="1"/>
          </p:cNvSpPr>
          <p:nvPr>
            <p:ph type="dt" sz="half" idx="1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7" name="Espace réservé du pied de page 6">
            <a:extLst>
              <a:ext uri="{FF2B5EF4-FFF2-40B4-BE49-F238E27FC236}">
                <a16:creationId xmlns:a16="http://schemas.microsoft.com/office/drawing/2014/main" id="{0495B091-68ED-45A4-957C-92BBA7548811}"/>
              </a:ext>
            </a:extLst>
          </p:cNvPr>
          <p:cNvSpPr>
            <a:spLocks noGrp="1"/>
          </p:cNvSpPr>
          <p:nvPr>
            <p:ph type="ftr" sz="quarter" idx="11"/>
          </p:nvPr>
        </p:nvSpPr>
        <p:spPr/>
        <p:txBody>
          <a:bodyPr/>
          <a:lstStyle>
            <a:lvl1pPr>
              <a:defRPr>
                <a:solidFill>
                  <a:schemeClr val="tx1"/>
                </a:solidFill>
              </a:defRPr>
            </a:lvl1pPr>
          </a:lstStyle>
          <a:p>
            <a:r>
              <a:rPr lang="fr-FR"/>
              <a:t>Date - Pied de page de votre présentation</a:t>
            </a:r>
            <a:endParaRPr lang="fr-FR" dirty="0"/>
          </a:p>
        </p:txBody>
      </p:sp>
      <p:sp>
        <p:nvSpPr>
          <p:cNvPr id="8" name="Espace réservé du numéro de diapositive 7">
            <a:extLst>
              <a:ext uri="{FF2B5EF4-FFF2-40B4-BE49-F238E27FC236}">
                <a16:creationId xmlns:a16="http://schemas.microsoft.com/office/drawing/2014/main" id="{A4361BE1-6536-48FB-BC11-166BC54BD6F9}"/>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291433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nnex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p:nvPr>
        </p:nvSpPr>
        <p:spPr>
          <a:xfrm>
            <a:off x="489742" y="2845977"/>
            <a:ext cx="11160000" cy="1440000"/>
          </a:xfrm>
        </p:spPr>
        <p:txBody>
          <a:bodyPr anchor="t">
            <a:noAutofit/>
          </a:bodyPr>
          <a:lstStyle>
            <a:lvl1pPr>
              <a:lnSpc>
                <a:spcPct val="90000"/>
              </a:lnSpc>
              <a:defRPr sz="5000">
                <a:solidFill>
                  <a:schemeClr val="tx2"/>
                </a:solidFill>
              </a:defRPr>
            </a:lvl1pPr>
          </a:lstStyle>
          <a:p>
            <a:r>
              <a:rPr lang="fr-FR" dirty="0"/>
              <a:t>Modifiez le style du titre</a:t>
            </a:r>
          </a:p>
        </p:txBody>
      </p:sp>
      <p:sp>
        <p:nvSpPr>
          <p:cNvPr id="3" name="Espace réservé de la date 2">
            <a:extLst>
              <a:ext uri="{FF2B5EF4-FFF2-40B4-BE49-F238E27FC236}">
                <a16:creationId xmlns:a16="http://schemas.microsoft.com/office/drawing/2014/main" id="{C9E24192-EBCA-4782-93A3-6134ECDB202A}"/>
              </a:ext>
            </a:extLst>
          </p:cNvPr>
          <p:cNvSpPr>
            <a:spLocks noGrp="1"/>
          </p:cNvSpPr>
          <p:nvPr>
            <p:ph type="dt" sz="half" idx="1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4" name="Espace réservé du pied de page 3">
            <a:extLst>
              <a:ext uri="{FF2B5EF4-FFF2-40B4-BE49-F238E27FC236}">
                <a16:creationId xmlns:a16="http://schemas.microsoft.com/office/drawing/2014/main" id="{8627768F-E755-49AE-BDD4-F22B941EE926}"/>
              </a:ext>
            </a:extLst>
          </p:cNvPr>
          <p:cNvSpPr>
            <a:spLocks noGrp="1"/>
          </p:cNvSpPr>
          <p:nvPr>
            <p:ph type="ftr" sz="quarter" idx="11"/>
          </p:nvPr>
        </p:nvSpPr>
        <p:spPr/>
        <p:txBody>
          <a:bodyPr/>
          <a:lstStyle>
            <a:lvl1pPr>
              <a:defRPr>
                <a:solidFill>
                  <a:schemeClr val="tx1"/>
                </a:solidFill>
              </a:defRPr>
            </a:lvl1pPr>
          </a:lstStyle>
          <a:p>
            <a:r>
              <a:rPr lang="fr-FR"/>
              <a:t>Date - Pied de page de votre présentation</a:t>
            </a:r>
            <a:endParaRPr lang="fr-FR" dirty="0"/>
          </a:p>
        </p:txBody>
      </p:sp>
      <p:sp>
        <p:nvSpPr>
          <p:cNvPr id="5" name="Espace réservé du numéro de diapositive 4">
            <a:extLst>
              <a:ext uri="{FF2B5EF4-FFF2-40B4-BE49-F238E27FC236}">
                <a16:creationId xmlns:a16="http://schemas.microsoft.com/office/drawing/2014/main" id="{679213C8-C608-4F8F-B3E7-6893ECEEC936}"/>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96586227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Merci">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FB4134C-1D6E-45C5-A0CB-6875E698A7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9A50C95A-056C-429F-A1B6-8B1CDC140D27}"/>
              </a:ext>
            </a:extLst>
          </p:cNvPr>
          <p:cNvSpPr>
            <a:spLocks noGrp="1"/>
          </p:cNvSpPr>
          <p:nvPr>
            <p:ph type="title"/>
          </p:nvPr>
        </p:nvSpPr>
        <p:spPr>
          <a:xfrm>
            <a:off x="2316000" y="2845977"/>
            <a:ext cx="7560000" cy="828000"/>
          </a:xfrm>
        </p:spPr>
        <p:txBody>
          <a:bodyPr anchor="t">
            <a:noAutofit/>
          </a:bodyPr>
          <a:lstStyle>
            <a:lvl1pPr algn="ctr">
              <a:defRPr sz="4300">
                <a:solidFill>
                  <a:schemeClr val="tx1"/>
                </a:solidFill>
              </a:defRPr>
            </a:lvl1pPr>
          </a:lstStyle>
          <a:p>
            <a:r>
              <a:rPr lang="fr-FR" dirty="0"/>
              <a:t>Modifiez le style du titre</a:t>
            </a:r>
          </a:p>
        </p:txBody>
      </p:sp>
    </p:spTree>
    <p:extLst>
      <p:ext uri="{BB962C8B-B14F-4D97-AF65-F5344CB8AC3E}">
        <p14:creationId xmlns:p14="http://schemas.microsoft.com/office/powerpoint/2010/main" val="21178648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Option N°1 Couverture">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40DC9AC8-422B-445F-B045-79F986D08E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a:ln>
            <a:noFill/>
          </a:ln>
        </p:spPr>
      </p:pic>
      <p:sp>
        <p:nvSpPr>
          <p:cNvPr id="2" name="Titre 1">
            <a:extLst>
              <a:ext uri="{FF2B5EF4-FFF2-40B4-BE49-F238E27FC236}">
                <a16:creationId xmlns:a16="http://schemas.microsoft.com/office/drawing/2014/main" id="{50C5EE01-F973-4120-91B8-34CAA765DBA3}"/>
              </a:ext>
            </a:extLst>
          </p:cNvPr>
          <p:cNvSpPr>
            <a:spLocks noGrp="1"/>
          </p:cNvSpPr>
          <p:nvPr>
            <p:ph type="ctrTitle"/>
          </p:nvPr>
        </p:nvSpPr>
        <p:spPr>
          <a:xfrm>
            <a:off x="464400" y="2288392"/>
            <a:ext cx="8640000" cy="2160000"/>
          </a:xfrm>
        </p:spPr>
        <p:txBody>
          <a:bodyPr anchor="b">
            <a:noAutofit/>
          </a:bodyPr>
          <a:lstStyle>
            <a:lvl1pPr algn="l">
              <a:lnSpc>
                <a:spcPct val="90000"/>
              </a:lnSpc>
              <a:defRPr sz="3200">
                <a:solidFill>
                  <a:schemeClr val="tx2"/>
                </a:solidFill>
              </a:defRPr>
            </a:lvl1pPr>
          </a:lstStyle>
          <a:p>
            <a:r>
              <a:rPr lang="fr-FR" dirty="0"/>
              <a:t>Modifiez le style du titre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p:nvPr>
        </p:nvSpPr>
        <p:spPr>
          <a:xfrm>
            <a:off x="464400" y="4520416"/>
            <a:ext cx="8640000" cy="46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5" name="Espace réservé du texte 4">
            <a:extLst>
              <a:ext uri="{FF2B5EF4-FFF2-40B4-BE49-F238E27FC236}">
                <a16:creationId xmlns:a16="http://schemas.microsoft.com/office/drawing/2014/main" id="{63458929-8E1A-4632-B75F-4975DF8FBB0A}"/>
              </a:ext>
            </a:extLst>
          </p:cNvPr>
          <p:cNvSpPr>
            <a:spLocks noGrp="1"/>
          </p:cNvSpPr>
          <p:nvPr>
            <p:ph type="body" sz="quarter" idx="14"/>
          </p:nvPr>
        </p:nvSpPr>
        <p:spPr>
          <a:xfrm>
            <a:off x="464400" y="5084504"/>
            <a:ext cx="8640000" cy="720000"/>
          </a:xfrm>
        </p:spPr>
        <p:txBody>
          <a:bodyPr>
            <a:noAutofit/>
          </a:bodyPr>
          <a:lstStyle>
            <a:lvl1pPr marL="0" indent="0">
              <a:buNone/>
              <a:defRPr sz="2000">
                <a:solidFill>
                  <a:schemeClr val="tx1"/>
                </a:solidFill>
              </a:defRPr>
            </a:lvl1pPr>
            <a:lvl2pPr marL="108000" indent="0">
              <a:buNone/>
              <a:defRPr/>
            </a:lvl2pPr>
          </a:lstStyle>
          <a:p>
            <a:pPr lvl="0"/>
            <a:r>
              <a:rPr lang="fr-FR" dirty="0"/>
              <a:t>Cliquez pour modifier les styles du texte du masque</a:t>
            </a:r>
          </a:p>
        </p:txBody>
      </p:sp>
    </p:spTree>
    <p:extLst>
      <p:ext uri="{BB962C8B-B14F-4D97-AF65-F5344CB8AC3E}">
        <p14:creationId xmlns:p14="http://schemas.microsoft.com/office/powerpoint/2010/main" val="130906935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4BCD4C5B-CD44-4B48-93FD-F44EED8D1E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64400" y="1987200"/>
            <a:ext cx="5400000" cy="720000"/>
          </a:xfrm>
        </p:spPr>
        <p:txBody>
          <a:bodyPr>
            <a:noAutofit/>
          </a:bodyPr>
          <a:lstStyle>
            <a:lvl1pPr>
              <a:defRPr lang="fr-FR" sz="32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stStyle>
          <a:p>
            <a:r>
              <a:rPr lang="fr-FR" dirty="0"/>
              <a:t>Modifiez le titre</a:t>
            </a:r>
          </a:p>
        </p:txBody>
      </p:sp>
      <p:sp>
        <p:nvSpPr>
          <p:cNvPr id="6" name="Espace réservé du texte 5">
            <a:extLst>
              <a:ext uri="{FF2B5EF4-FFF2-40B4-BE49-F238E27FC236}">
                <a16:creationId xmlns:a16="http://schemas.microsoft.com/office/drawing/2014/main" id="{476F1D12-C6FB-4ED9-B1EA-2AF1415447D6}"/>
              </a:ext>
            </a:extLst>
          </p:cNvPr>
          <p:cNvSpPr>
            <a:spLocks noGrp="1"/>
          </p:cNvSpPr>
          <p:nvPr>
            <p:ph type="body" sz="quarter" idx="26"/>
          </p:nvPr>
        </p:nvSpPr>
        <p:spPr>
          <a:xfrm>
            <a:off x="464400" y="2876400"/>
            <a:ext cx="5400000" cy="3240000"/>
          </a:xfrm>
        </p:spPr>
        <p:txBody>
          <a:bodyPr>
            <a:noAutofit/>
          </a:bodyPr>
          <a:lstStyle>
            <a:lvl1pPr marL="432000" indent="-432000">
              <a:spcBef>
                <a:spcPts val="600"/>
              </a:spcBef>
              <a:buFont typeface="+mj-lt"/>
              <a:buAutoNum type="arabicPeriod"/>
              <a:defRPr sz="2000" b="0">
                <a:solidFill>
                  <a:schemeClr val="tx1"/>
                </a:solidFill>
                <a:latin typeface="Poppins" panose="00000500000000000000" pitchFamily="2" charset="0"/>
                <a:cs typeface="Poppins" panose="00000500000000000000" pitchFamily="2"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fr-FR"/>
              <a:t>Cliquez pour modifier les styles du texte du masque</a:t>
            </a:r>
          </a:p>
        </p:txBody>
      </p:sp>
    </p:spTree>
    <p:extLst>
      <p:ext uri="{BB962C8B-B14F-4D97-AF65-F5344CB8AC3E}">
        <p14:creationId xmlns:p14="http://schemas.microsoft.com/office/powerpoint/2010/main" val="404846468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Option N°2 Couverture avec photo">
    <p:spTree>
      <p:nvGrpSpPr>
        <p:cNvPr id="1" name=""/>
        <p:cNvGrpSpPr/>
        <p:nvPr/>
      </p:nvGrpSpPr>
      <p:grpSpPr>
        <a:xfrm>
          <a:off x="0" y="0"/>
          <a:ext cx="0" cy="0"/>
          <a:chOff x="0" y="0"/>
          <a:chExt cx="0" cy="0"/>
        </a:xfrm>
      </p:grpSpPr>
      <p:sp>
        <p:nvSpPr>
          <p:cNvPr id="6" name="Espace réservé pour une image  2">
            <a:extLst>
              <a:ext uri="{FF2B5EF4-FFF2-40B4-BE49-F238E27FC236}">
                <a16:creationId xmlns:a16="http://schemas.microsoft.com/office/drawing/2014/main" id="{3161ED2A-2241-4A52-8E2E-B973EB0C4E44}"/>
              </a:ext>
            </a:extLst>
          </p:cNvPr>
          <p:cNvSpPr>
            <a:spLocks noGrp="1"/>
          </p:cNvSpPr>
          <p:nvPr>
            <p:ph type="pic" idx="10"/>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pic>
        <p:nvPicPr>
          <p:cNvPr id="14" name="Image 13">
            <a:extLst>
              <a:ext uri="{FF2B5EF4-FFF2-40B4-BE49-F238E27FC236}">
                <a16:creationId xmlns:a16="http://schemas.microsoft.com/office/drawing/2014/main" id="{DAAE4607-2A2E-45AF-81C6-9691F876AD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50C5EE01-F973-4120-91B8-34CAA765DBA3}"/>
              </a:ext>
            </a:extLst>
          </p:cNvPr>
          <p:cNvSpPr>
            <a:spLocks noGrp="1"/>
          </p:cNvSpPr>
          <p:nvPr>
            <p:ph type="ctrTitle"/>
          </p:nvPr>
        </p:nvSpPr>
        <p:spPr>
          <a:xfrm>
            <a:off x="6361200" y="2469600"/>
            <a:ext cx="5400000" cy="1980000"/>
          </a:xfrm>
        </p:spPr>
        <p:txBody>
          <a:bodyPr anchor="b">
            <a:noAutofit/>
          </a:bodyPr>
          <a:lstStyle>
            <a:lvl1pPr algn="l">
              <a:lnSpc>
                <a:spcPct val="90000"/>
              </a:lnSpc>
              <a:defRPr sz="3200">
                <a:solidFill>
                  <a:schemeClr val="tx2"/>
                </a:solidFill>
              </a:defRPr>
            </a:lvl1pPr>
          </a:lstStyle>
          <a:p>
            <a:r>
              <a:rPr lang="fr-FR" dirty="0"/>
              <a:t>Modifiez le style du titre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p:nvPr>
        </p:nvSpPr>
        <p:spPr>
          <a:xfrm>
            <a:off x="6361200" y="4521600"/>
            <a:ext cx="5400000" cy="82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8" name="Espace réservé du texte 4">
            <a:extLst>
              <a:ext uri="{FF2B5EF4-FFF2-40B4-BE49-F238E27FC236}">
                <a16:creationId xmlns:a16="http://schemas.microsoft.com/office/drawing/2014/main" id="{BF23DB5D-4428-47C6-AAAD-CF435EDAD101}"/>
              </a:ext>
            </a:extLst>
          </p:cNvPr>
          <p:cNvSpPr>
            <a:spLocks noGrp="1"/>
          </p:cNvSpPr>
          <p:nvPr>
            <p:ph type="body" sz="quarter" idx="14"/>
          </p:nvPr>
        </p:nvSpPr>
        <p:spPr>
          <a:xfrm>
            <a:off x="6361200" y="5446800"/>
            <a:ext cx="5400000" cy="720000"/>
          </a:xfrm>
        </p:spPr>
        <p:txBody>
          <a:bodyPr>
            <a:noAutofit/>
          </a:bodyPr>
          <a:lstStyle>
            <a:lvl1pPr marL="0" indent="0">
              <a:buNone/>
              <a:defRPr sz="2000">
                <a:solidFill>
                  <a:schemeClr val="tx1"/>
                </a:solidFill>
              </a:defRPr>
            </a:lvl1pPr>
            <a:lvl2pPr marL="108000" indent="0">
              <a:buNone/>
              <a:defRPr/>
            </a:lvl2pPr>
          </a:lstStyle>
          <a:p>
            <a:pPr lvl="0"/>
            <a:r>
              <a:rPr lang="fr-FR" dirty="0"/>
              <a:t>Cliquez pour modifier les styles du texte du masque</a:t>
            </a:r>
          </a:p>
        </p:txBody>
      </p:sp>
    </p:spTree>
    <p:extLst>
      <p:ext uri="{BB962C8B-B14F-4D97-AF65-F5344CB8AC3E}">
        <p14:creationId xmlns:p14="http://schemas.microsoft.com/office/powerpoint/2010/main" val="3668104743"/>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4BCD4C5B-CD44-4B48-93FD-F44EED8D1E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64400" y="1987200"/>
            <a:ext cx="5400000" cy="720000"/>
          </a:xfrm>
        </p:spPr>
        <p:txBody>
          <a:bodyPr>
            <a:noAutofit/>
          </a:bodyPr>
          <a:lstStyle>
            <a:lvl1pPr>
              <a:defRPr sz="4200">
                <a:solidFill>
                  <a:schemeClr val="tx2"/>
                </a:solidFill>
              </a:defRPr>
            </a:lvl1pPr>
          </a:lstStyle>
          <a:p>
            <a:r>
              <a:rPr lang="fr-FR" dirty="0"/>
              <a:t>Modifiez le titre</a:t>
            </a:r>
          </a:p>
        </p:txBody>
      </p:sp>
      <p:sp>
        <p:nvSpPr>
          <p:cNvPr id="6" name="Espace réservé du texte 5">
            <a:extLst>
              <a:ext uri="{FF2B5EF4-FFF2-40B4-BE49-F238E27FC236}">
                <a16:creationId xmlns:a16="http://schemas.microsoft.com/office/drawing/2014/main" id="{476F1D12-C6FB-4ED9-B1EA-2AF1415447D6}"/>
              </a:ext>
            </a:extLst>
          </p:cNvPr>
          <p:cNvSpPr>
            <a:spLocks noGrp="1"/>
          </p:cNvSpPr>
          <p:nvPr>
            <p:ph type="body" sz="quarter" idx="26"/>
          </p:nvPr>
        </p:nvSpPr>
        <p:spPr>
          <a:xfrm>
            <a:off x="464400" y="2876400"/>
            <a:ext cx="5400000" cy="3240000"/>
          </a:xfrm>
        </p:spPr>
        <p:txBody>
          <a:bodyPr>
            <a:noAutofit/>
          </a:bodyPr>
          <a:lstStyle>
            <a:lvl1pPr marL="432000" indent="-432000">
              <a:spcBef>
                <a:spcPts val="600"/>
              </a:spcBef>
              <a:buFont typeface="+mj-lt"/>
              <a:buAutoNum type="arabicPeriod"/>
              <a:defRPr sz="2000" b="0">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fr-FR" dirty="0"/>
              <a:t>Cliquez pour modifier les styles du texte du masque</a:t>
            </a:r>
          </a:p>
        </p:txBody>
      </p:sp>
    </p:spTree>
    <p:extLst>
      <p:ext uri="{BB962C8B-B14F-4D97-AF65-F5344CB8AC3E}">
        <p14:creationId xmlns:p14="http://schemas.microsoft.com/office/powerpoint/2010/main" val="2710869611"/>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ption N°1 Ouverture de chap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p:nvPr>
        </p:nvSpPr>
        <p:spPr>
          <a:xfrm>
            <a:off x="489742" y="3430800"/>
            <a:ext cx="11160000" cy="1152000"/>
          </a:xfrm>
        </p:spPr>
        <p:txBody>
          <a:bodyPr>
            <a:noAutofit/>
          </a:bodyPr>
          <a:lstStyle>
            <a:lvl1pPr>
              <a:lnSpc>
                <a:spcPct val="90000"/>
              </a:lnSpc>
              <a:defRPr sz="3900">
                <a:solidFill>
                  <a:schemeClr val="tx2"/>
                </a:solidFill>
              </a:defRPr>
            </a:lvl1pPr>
          </a:lstStyle>
          <a:p>
            <a:r>
              <a:rPr lang="fr-FR" dirty="0"/>
              <a:t>Modifiez le style du titre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489741" y="4662000"/>
            <a:ext cx="11160000" cy="504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489742" y="1490400"/>
            <a:ext cx="3960000" cy="1872000"/>
          </a:xfrm>
        </p:spPr>
        <p:txBody>
          <a:bodyPr>
            <a:noAutofit/>
          </a:bodyPr>
          <a:lstStyle>
            <a:lvl1pPr marL="0" indent="0">
              <a:buNone/>
              <a:defRPr sz="13500">
                <a:solidFill>
                  <a:schemeClr val="tx2"/>
                </a:solidFill>
              </a:defRPr>
            </a:lvl1pPr>
          </a:lstStyle>
          <a:p>
            <a:pPr lvl="0"/>
            <a:r>
              <a:rPr lang="fr-FR" dirty="0"/>
              <a:t>NN.</a:t>
            </a:r>
          </a:p>
        </p:txBody>
      </p:sp>
      <p:sp>
        <p:nvSpPr>
          <p:cNvPr id="4" name="Espace réservé de la date 3">
            <a:extLst>
              <a:ext uri="{FF2B5EF4-FFF2-40B4-BE49-F238E27FC236}">
                <a16:creationId xmlns:a16="http://schemas.microsoft.com/office/drawing/2014/main" id="{084489D0-046B-4DA8-828E-D1EDDC72FA8E}"/>
              </a:ext>
            </a:extLst>
          </p:cNvPr>
          <p:cNvSpPr>
            <a:spLocks noGrp="1"/>
          </p:cNvSpPr>
          <p:nvPr>
            <p:ph type="dt" sz="half" idx="14"/>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5" name="Espace réservé du pied de page 4">
            <a:extLst>
              <a:ext uri="{FF2B5EF4-FFF2-40B4-BE49-F238E27FC236}">
                <a16:creationId xmlns:a16="http://schemas.microsoft.com/office/drawing/2014/main" id="{827B8392-9F0D-47B8-8F1D-D057C53A97DD}"/>
              </a:ext>
            </a:extLst>
          </p:cNvPr>
          <p:cNvSpPr>
            <a:spLocks noGrp="1"/>
          </p:cNvSpPr>
          <p:nvPr>
            <p:ph type="ftr" sz="quarter" idx="15"/>
          </p:nvPr>
        </p:nvSpPr>
        <p:spPr/>
        <p:txBody>
          <a:bodyPr/>
          <a:lstStyle>
            <a:lvl1pPr>
              <a:defRPr>
                <a:solidFill>
                  <a:schemeClr val="tx1"/>
                </a:solidFill>
              </a:defRPr>
            </a:lvl1pPr>
          </a:lstStyle>
          <a:p>
            <a:r>
              <a:rPr lang="fr-FR"/>
              <a:t>Date - Pied de page de votre présentation</a:t>
            </a:r>
            <a:endParaRPr lang="fr-FR" dirty="0"/>
          </a:p>
        </p:txBody>
      </p:sp>
      <p:sp>
        <p:nvSpPr>
          <p:cNvPr id="6" name="Espace réservé du numéro de diapositive 5">
            <a:extLst>
              <a:ext uri="{FF2B5EF4-FFF2-40B4-BE49-F238E27FC236}">
                <a16:creationId xmlns:a16="http://schemas.microsoft.com/office/drawing/2014/main" id="{CC4EDA01-DE85-4E9D-A6E0-28AA131E783D}"/>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2234690769"/>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ption N°2 Ouverture de chapitre avec photo">
    <p:spTree>
      <p:nvGrpSpPr>
        <p:cNvPr id="1" name=""/>
        <p:cNvGrpSpPr/>
        <p:nvPr/>
      </p:nvGrpSpPr>
      <p:grpSpPr>
        <a:xfrm>
          <a:off x="0" y="0"/>
          <a:ext cx="0" cy="0"/>
          <a:chOff x="0" y="0"/>
          <a:chExt cx="0" cy="0"/>
        </a:xfrm>
      </p:grpSpPr>
      <p:sp>
        <p:nvSpPr>
          <p:cNvPr id="13" name="Espace réservé pour une image  2">
            <a:extLst>
              <a:ext uri="{FF2B5EF4-FFF2-40B4-BE49-F238E27FC236}">
                <a16:creationId xmlns:a16="http://schemas.microsoft.com/office/drawing/2014/main" id="{DEC6A7FF-A1FA-4490-9CC7-51078FF84353}"/>
              </a:ext>
            </a:extLst>
          </p:cNvPr>
          <p:cNvSpPr>
            <a:spLocks noGrp="1"/>
          </p:cNvSpPr>
          <p:nvPr>
            <p:ph type="pic" idx="14"/>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2" name="Titre 1">
            <a:extLst>
              <a:ext uri="{FF2B5EF4-FFF2-40B4-BE49-F238E27FC236}">
                <a16:creationId xmlns:a16="http://schemas.microsoft.com/office/drawing/2014/main" id="{8934B7DA-FA75-4149-8676-64791F4D66D2}"/>
              </a:ext>
            </a:extLst>
          </p:cNvPr>
          <p:cNvSpPr>
            <a:spLocks noGrp="1"/>
          </p:cNvSpPr>
          <p:nvPr>
            <p:ph type="title"/>
          </p:nvPr>
        </p:nvSpPr>
        <p:spPr>
          <a:xfrm>
            <a:off x="6361200" y="3430800"/>
            <a:ext cx="5400000" cy="1152000"/>
          </a:xfrm>
        </p:spPr>
        <p:txBody>
          <a:bodyPr>
            <a:noAutofit/>
          </a:bodyPr>
          <a:lstStyle>
            <a:lvl1pPr>
              <a:lnSpc>
                <a:spcPct val="90000"/>
              </a:lnSpc>
              <a:defRPr sz="3900">
                <a:solidFill>
                  <a:schemeClr val="tx2"/>
                </a:solidFill>
              </a:defRPr>
            </a:lvl1pPr>
          </a:lstStyle>
          <a:p>
            <a:r>
              <a:rPr lang="fr-FR" dirty="0"/>
              <a:t>Modifiez le style du titre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361200" y="4662000"/>
            <a:ext cx="5400000" cy="900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361200" y="1490400"/>
            <a:ext cx="5400000" cy="1872000"/>
          </a:xfrm>
        </p:spPr>
        <p:txBody>
          <a:bodyPr>
            <a:noAutofit/>
          </a:bodyPr>
          <a:lstStyle>
            <a:lvl1pPr marL="0" indent="0">
              <a:buNone/>
              <a:defRPr sz="13500">
                <a:solidFill>
                  <a:schemeClr val="tx2"/>
                </a:solidFill>
              </a:defRPr>
            </a:lvl1pPr>
          </a:lstStyle>
          <a:p>
            <a:pPr lvl="0"/>
            <a:r>
              <a:rPr lang="fr-FR" dirty="0"/>
              <a:t>NN.</a:t>
            </a:r>
          </a:p>
        </p:txBody>
      </p:sp>
      <p:sp>
        <p:nvSpPr>
          <p:cNvPr id="16" name="Espace réservé du texte 8">
            <a:extLst>
              <a:ext uri="{FF2B5EF4-FFF2-40B4-BE49-F238E27FC236}">
                <a16:creationId xmlns:a16="http://schemas.microsoft.com/office/drawing/2014/main" id="{19FE5F0F-1A19-4580-B09D-11BAB259543F}"/>
              </a:ext>
            </a:extLst>
          </p:cNvPr>
          <p:cNvSpPr>
            <a:spLocks noGrp="1"/>
          </p:cNvSpPr>
          <p:nvPr>
            <p:ph type="body" sz="quarter" idx="15"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fr-FR" dirty="0"/>
              <a:t> </a:t>
            </a:r>
          </a:p>
        </p:txBody>
      </p:sp>
      <p:sp>
        <p:nvSpPr>
          <p:cNvPr id="4" name="Espace réservé de la date 3">
            <a:extLst>
              <a:ext uri="{FF2B5EF4-FFF2-40B4-BE49-F238E27FC236}">
                <a16:creationId xmlns:a16="http://schemas.microsoft.com/office/drawing/2014/main" id="{CAF82D43-4E1B-4274-AC55-C533B8C04656}"/>
              </a:ext>
            </a:extLst>
          </p:cNvPr>
          <p:cNvSpPr>
            <a:spLocks noGrp="1"/>
          </p:cNvSpPr>
          <p:nvPr>
            <p:ph type="dt" sz="half" idx="16"/>
          </p:nvPr>
        </p:nvSpPr>
        <p:spPr/>
        <p:txBody>
          <a:bodyPr/>
          <a:lstStyle>
            <a:lvl1pPr>
              <a:defRPr>
                <a:solidFill>
                  <a:schemeClr val="bg1"/>
                </a:solidFill>
              </a:defRPr>
            </a:lvl1pPr>
          </a:lstStyle>
          <a:p>
            <a:fld id="{2C0B4DC7-93E0-497D-A19B-4147B71C77F4}" type="datetime1">
              <a:rPr lang="fr-FR" smtClean="0"/>
              <a:pPr/>
              <a:t>01/12/2023</a:t>
            </a:fld>
            <a:endParaRPr lang="fr-FR" dirty="0"/>
          </a:p>
        </p:txBody>
      </p:sp>
      <p:sp>
        <p:nvSpPr>
          <p:cNvPr id="5" name="Espace réservé du pied de page 4">
            <a:extLst>
              <a:ext uri="{FF2B5EF4-FFF2-40B4-BE49-F238E27FC236}">
                <a16:creationId xmlns:a16="http://schemas.microsoft.com/office/drawing/2014/main" id="{4F7AF283-CD1F-4E50-9456-6BD3B772A116}"/>
              </a:ext>
            </a:extLst>
          </p:cNvPr>
          <p:cNvSpPr>
            <a:spLocks noGrp="1"/>
          </p:cNvSpPr>
          <p:nvPr>
            <p:ph type="ftr" sz="quarter" idx="17"/>
          </p:nvPr>
        </p:nvSpPr>
        <p:spPr/>
        <p:txBody>
          <a:bodyPr/>
          <a:lstStyle>
            <a:lvl1pPr>
              <a:defRPr>
                <a:solidFill>
                  <a:schemeClr val="bg1"/>
                </a:solidFill>
              </a:defRPr>
            </a:lvl1pPr>
          </a:lstStyle>
          <a:p>
            <a:r>
              <a:rPr lang="fr-FR"/>
              <a:t>Date - Pied de page de votre présentation</a:t>
            </a:r>
            <a:endParaRPr lang="fr-FR" dirty="0"/>
          </a:p>
        </p:txBody>
      </p:sp>
      <p:sp>
        <p:nvSpPr>
          <p:cNvPr id="6" name="Espace réservé du numéro de diapositive 5">
            <a:extLst>
              <a:ext uri="{FF2B5EF4-FFF2-40B4-BE49-F238E27FC236}">
                <a16:creationId xmlns:a16="http://schemas.microsoft.com/office/drawing/2014/main" id="{072A83F9-605B-451F-81C4-4DB3BD64BF25}"/>
              </a:ext>
            </a:extLst>
          </p:cNvPr>
          <p:cNvSpPr>
            <a:spLocks noGrp="1"/>
          </p:cNvSpPr>
          <p:nvPr>
            <p:ph type="sldNum" sz="quarter" idx="18"/>
          </p:nvPr>
        </p:nvSpPr>
        <p:spPr/>
        <p:txBody>
          <a:bodyPr/>
          <a:lstStyle>
            <a:lvl1pPr>
              <a:defRPr>
                <a:solidFill>
                  <a:schemeClr val="bg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1025149241"/>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4" name="Titre 3">
            <a:extLst>
              <a:ext uri="{FF2B5EF4-FFF2-40B4-BE49-F238E27FC236}">
                <a16:creationId xmlns:a16="http://schemas.microsoft.com/office/drawing/2014/main" id="{C292072E-287F-4875-8FDB-C22CF0436582}"/>
              </a:ext>
            </a:extLst>
          </p:cNvPr>
          <p:cNvSpPr>
            <a:spLocks noGrp="1"/>
          </p:cNvSpPr>
          <p:nvPr>
            <p:ph type="title"/>
          </p:nvPr>
        </p:nvSpPr>
        <p:spPr/>
        <p:txBody>
          <a:bodyPr/>
          <a:lstStyle>
            <a:lvl1pPr>
              <a:defRPr>
                <a:solidFill>
                  <a:schemeClr val="tx2"/>
                </a:solidFill>
              </a:defRPr>
            </a:lvl1pPr>
          </a:lstStyle>
          <a:p>
            <a:r>
              <a:rPr lang="fr-FR"/>
              <a:t>Modifiez le style du titre</a:t>
            </a:r>
          </a:p>
        </p:txBody>
      </p:sp>
      <p:sp>
        <p:nvSpPr>
          <p:cNvPr id="5" name="Espace réservé de la date 4">
            <a:extLst>
              <a:ext uri="{FF2B5EF4-FFF2-40B4-BE49-F238E27FC236}">
                <a16:creationId xmlns:a16="http://schemas.microsoft.com/office/drawing/2014/main" id="{40DE2FB5-2CE4-44D5-9167-5E9A54E4AAB3}"/>
              </a:ext>
            </a:extLst>
          </p:cNvPr>
          <p:cNvSpPr>
            <a:spLocks noGrp="1"/>
          </p:cNvSpPr>
          <p:nvPr>
            <p:ph type="dt" sz="half" idx="14"/>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99ED68ED-4BAB-426E-AC8B-79F072DDCF3C}"/>
              </a:ext>
            </a:extLst>
          </p:cNvPr>
          <p:cNvSpPr>
            <a:spLocks noGrp="1"/>
          </p:cNvSpPr>
          <p:nvPr>
            <p:ph type="ftr" sz="quarter" idx="15"/>
          </p:nvPr>
        </p:nvSpPr>
        <p:spPr/>
        <p:txBody>
          <a:bodyPr/>
          <a:lstStyle>
            <a:lvl1pPr>
              <a:defRPr>
                <a:solidFill>
                  <a:schemeClr val="tx1"/>
                </a:solidFill>
              </a:defRPr>
            </a:lvl1pPr>
          </a:lstStyle>
          <a:p>
            <a:r>
              <a:rPr lang="fr-FR"/>
              <a:t>Date - Pied de page de votre présentation</a:t>
            </a:r>
            <a:endParaRPr lang="fr-FR" dirty="0"/>
          </a:p>
        </p:txBody>
      </p:sp>
      <p:sp>
        <p:nvSpPr>
          <p:cNvPr id="10" name="Espace réservé du numéro de diapositive 9">
            <a:extLst>
              <a:ext uri="{FF2B5EF4-FFF2-40B4-BE49-F238E27FC236}">
                <a16:creationId xmlns:a16="http://schemas.microsoft.com/office/drawing/2014/main" id="{18ECF392-ABEC-45C0-9399-5BB17B364A4E}"/>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24550058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e avec photo">
    <p:spTree>
      <p:nvGrpSpPr>
        <p:cNvPr id="1" name=""/>
        <p:cNvGrpSpPr/>
        <p:nvPr/>
      </p:nvGrpSpPr>
      <p:grpSpPr>
        <a:xfrm>
          <a:off x="0" y="0"/>
          <a:ext cx="0" cy="0"/>
          <a:chOff x="0" y="0"/>
          <a:chExt cx="0" cy="0"/>
        </a:xfrm>
      </p:grpSpPr>
      <p:sp>
        <p:nvSpPr>
          <p:cNvPr id="12" name="Espace réservé pour une image  2">
            <a:extLst>
              <a:ext uri="{FF2B5EF4-FFF2-40B4-BE49-F238E27FC236}">
                <a16:creationId xmlns:a16="http://schemas.microsoft.com/office/drawing/2014/main" id="{3FA18DAD-43C7-439C-AEB4-182FDEF42A93}"/>
              </a:ext>
            </a:extLst>
          </p:cNvPr>
          <p:cNvSpPr>
            <a:spLocks noGrp="1"/>
          </p:cNvSpPr>
          <p:nvPr>
            <p:ph type="pic" idx="10"/>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6361200"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15" name="Espace réservé du texte 8">
            <a:extLst>
              <a:ext uri="{FF2B5EF4-FFF2-40B4-BE49-F238E27FC236}">
                <a16:creationId xmlns:a16="http://schemas.microsoft.com/office/drawing/2014/main" id="{90C7237F-FD39-40C9-B915-D4BC62A3BEC4}"/>
              </a:ext>
            </a:extLst>
          </p:cNvPr>
          <p:cNvSpPr>
            <a:spLocks noGrp="1"/>
          </p:cNvSpPr>
          <p:nvPr>
            <p:ph type="body" sz="quarter" idx="17"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fr-FR" dirty="0"/>
              <a:t> </a:t>
            </a:r>
          </a:p>
        </p:txBody>
      </p:sp>
      <p:sp>
        <p:nvSpPr>
          <p:cNvPr id="4" name="Titre 3">
            <a:extLst>
              <a:ext uri="{FF2B5EF4-FFF2-40B4-BE49-F238E27FC236}">
                <a16:creationId xmlns:a16="http://schemas.microsoft.com/office/drawing/2014/main" id="{A95F48EF-CBAD-4F80-B069-72AECAEC0746}"/>
              </a:ext>
            </a:extLst>
          </p:cNvPr>
          <p:cNvSpPr>
            <a:spLocks noGrp="1"/>
          </p:cNvSpPr>
          <p:nvPr>
            <p:ph type="title"/>
          </p:nvPr>
        </p:nvSpPr>
        <p:spPr>
          <a:xfrm>
            <a:off x="6361199" y="242844"/>
            <a:ext cx="3960000" cy="1008000"/>
          </a:xfrm>
        </p:spPr>
        <p:txBody>
          <a:bodyPr/>
          <a:lstStyle>
            <a:lvl1pPr>
              <a:defRPr>
                <a:solidFill>
                  <a:schemeClr val="tx2"/>
                </a:solidFill>
              </a:defRPr>
            </a:lvl1pPr>
          </a:lstStyle>
          <a:p>
            <a:r>
              <a:rPr lang="fr-FR" dirty="0"/>
              <a:t>Modifiez le style du titre</a:t>
            </a:r>
          </a:p>
        </p:txBody>
      </p:sp>
      <p:sp>
        <p:nvSpPr>
          <p:cNvPr id="5" name="Espace réservé de la date 4">
            <a:extLst>
              <a:ext uri="{FF2B5EF4-FFF2-40B4-BE49-F238E27FC236}">
                <a16:creationId xmlns:a16="http://schemas.microsoft.com/office/drawing/2014/main" id="{F45A3821-9C55-4E10-844A-98E6FB07D68C}"/>
              </a:ext>
            </a:extLst>
          </p:cNvPr>
          <p:cNvSpPr>
            <a:spLocks noGrp="1"/>
          </p:cNvSpPr>
          <p:nvPr>
            <p:ph type="dt" sz="half" idx="18"/>
          </p:nvPr>
        </p:nvSpPr>
        <p:spPr/>
        <p:txBody>
          <a:bodyPr/>
          <a:lstStyle>
            <a:lvl1pPr>
              <a:defRPr>
                <a:solidFill>
                  <a:schemeClr val="bg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B26B9FA6-E4DB-4B15-BD57-BEC5F537E3AB}"/>
              </a:ext>
            </a:extLst>
          </p:cNvPr>
          <p:cNvSpPr>
            <a:spLocks noGrp="1"/>
          </p:cNvSpPr>
          <p:nvPr>
            <p:ph type="ftr" sz="quarter" idx="19"/>
          </p:nvPr>
        </p:nvSpPr>
        <p:spPr/>
        <p:txBody>
          <a:bodyPr/>
          <a:lstStyle>
            <a:lvl1pPr>
              <a:defRPr>
                <a:solidFill>
                  <a:schemeClr val="bg1"/>
                </a:solidFill>
              </a:defRPr>
            </a:lvl1pPr>
          </a:lstStyle>
          <a:p>
            <a:r>
              <a:rPr lang="fr-FR"/>
              <a:t>Date - Pied de page de votre présentation</a:t>
            </a:r>
            <a:endParaRPr lang="fr-FR" dirty="0"/>
          </a:p>
        </p:txBody>
      </p:sp>
      <p:sp>
        <p:nvSpPr>
          <p:cNvPr id="7" name="Espace réservé du numéro de diapositive 6">
            <a:extLst>
              <a:ext uri="{FF2B5EF4-FFF2-40B4-BE49-F238E27FC236}">
                <a16:creationId xmlns:a16="http://schemas.microsoft.com/office/drawing/2014/main" id="{6FE6001F-97CC-4008-B22A-EFA29A13779C}"/>
              </a:ext>
            </a:extLst>
          </p:cNvPr>
          <p:cNvSpPr>
            <a:spLocks noGrp="1"/>
          </p:cNvSpPr>
          <p:nvPr>
            <p:ph type="sldNum" sz="quarter" idx="20"/>
          </p:nvPr>
        </p:nvSpPr>
        <p:spPr/>
        <p:txBody>
          <a:bodyPr/>
          <a:lstStyle>
            <a:lvl1pPr>
              <a:defRPr>
                <a:solidFill>
                  <a:schemeClr val="bg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1119628065"/>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3820350"/>
            <a:ext cx="11133952" cy="2412000"/>
          </a:xfrm>
        </p:spPr>
        <p:txBody>
          <a:bodyPr/>
          <a:lstStyle>
            <a:lvl1pPr>
              <a:defRPr>
                <a:solidFill>
                  <a:schemeClr val="tx1"/>
                </a:solidFill>
              </a:defRPr>
            </a:lvl1pPr>
            <a:lvl2pPr>
              <a:spcBef>
                <a:spcPts val="400"/>
              </a:spcBef>
              <a:defRPr>
                <a:solidFill>
                  <a:schemeClr val="tx1"/>
                </a:solidFill>
              </a:defRPr>
            </a:lvl2pPr>
          </a:lstStyle>
          <a:p>
            <a:pPr lvl="0"/>
            <a:r>
              <a:rPr lang="fr-FR" dirty="0"/>
              <a:t>Modifier les styles du texte du masque</a:t>
            </a:r>
          </a:p>
          <a:p>
            <a:pPr lvl="1"/>
            <a:r>
              <a:rPr lang="fr-FR" dirty="0"/>
              <a:t>Deuxième niveau</a:t>
            </a:r>
          </a:p>
        </p:txBody>
      </p:sp>
      <p:sp>
        <p:nvSpPr>
          <p:cNvPr id="12" name="Espace réservé du tableau 2">
            <a:extLst>
              <a:ext uri="{FF2B5EF4-FFF2-40B4-BE49-F238E27FC236}">
                <a16:creationId xmlns:a16="http://schemas.microsoft.com/office/drawing/2014/main" id="{3EADC01A-12BC-4330-8A1C-A4DCE63F4D5F}"/>
              </a:ext>
            </a:extLst>
          </p:cNvPr>
          <p:cNvSpPr>
            <a:spLocks noGrp="1"/>
          </p:cNvSpPr>
          <p:nvPr>
            <p:ph type="tbl" sz="quarter" idx="17"/>
          </p:nvPr>
        </p:nvSpPr>
        <p:spPr>
          <a:xfrm>
            <a:off x="589752" y="1372349"/>
            <a:ext cx="11014079" cy="2304000"/>
          </a:xfrm>
        </p:spPr>
        <p:txBody>
          <a:bodyPr anchor="ctr"/>
          <a:lstStyle>
            <a:lvl1pPr marL="0" indent="0" algn="ctr">
              <a:buNone/>
              <a:defRPr sz="1400">
                <a:solidFill>
                  <a:schemeClr val="tx2"/>
                </a:solidFill>
              </a:defRPr>
            </a:lvl1pPr>
          </a:lstStyle>
          <a:p>
            <a:endParaRPr lang="fr-FR" dirty="0"/>
          </a:p>
        </p:txBody>
      </p:sp>
      <p:sp>
        <p:nvSpPr>
          <p:cNvPr id="4" name="Titre 3">
            <a:extLst>
              <a:ext uri="{FF2B5EF4-FFF2-40B4-BE49-F238E27FC236}">
                <a16:creationId xmlns:a16="http://schemas.microsoft.com/office/drawing/2014/main" id="{F7BED8F5-8DF4-41F4-9FBF-3FC3EFF478F8}"/>
              </a:ext>
            </a:extLst>
          </p:cNvPr>
          <p:cNvSpPr>
            <a:spLocks noGrp="1"/>
          </p:cNvSpPr>
          <p:nvPr>
            <p:ph type="title"/>
          </p:nvPr>
        </p:nvSpPr>
        <p:spPr/>
        <p:txBody>
          <a:bodyPr/>
          <a:lstStyle>
            <a:lvl1pPr>
              <a:defRPr>
                <a:solidFill>
                  <a:schemeClr val="tx2"/>
                </a:solidFill>
              </a:defRPr>
            </a:lvl1pPr>
          </a:lstStyle>
          <a:p>
            <a:r>
              <a:rPr lang="fr-FR"/>
              <a:t>Modifiez le style du titre</a:t>
            </a:r>
          </a:p>
        </p:txBody>
      </p:sp>
      <p:sp>
        <p:nvSpPr>
          <p:cNvPr id="5" name="Espace réservé de la date 4">
            <a:extLst>
              <a:ext uri="{FF2B5EF4-FFF2-40B4-BE49-F238E27FC236}">
                <a16:creationId xmlns:a16="http://schemas.microsoft.com/office/drawing/2014/main" id="{74A5DB8F-F9F5-4D34-AD2B-20A401276C3E}"/>
              </a:ext>
            </a:extLst>
          </p:cNvPr>
          <p:cNvSpPr>
            <a:spLocks noGrp="1"/>
          </p:cNvSpPr>
          <p:nvPr>
            <p:ph type="dt" sz="half" idx="18"/>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7F448ABE-6518-42E7-86CB-17EBD972C87A}"/>
              </a:ext>
            </a:extLst>
          </p:cNvPr>
          <p:cNvSpPr>
            <a:spLocks noGrp="1"/>
          </p:cNvSpPr>
          <p:nvPr>
            <p:ph type="ftr" sz="quarter" idx="19"/>
          </p:nvPr>
        </p:nvSpPr>
        <p:spPr/>
        <p:txBody>
          <a:bodyPr/>
          <a:lstStyle>
            <a:lvl1pPr>
              <a:defRPr>
                <a:solidFill>
                  <a:schemeClr val="tx1"/>
                </a:solidFill>
              </a:defRPr>
            </a:lvl1pPr>
          </a:lstStyle>
          <a:p>
            <a:r>
              <a:rPr lang="fr-FR"/>
              <a:t>Date - Pied de page de votre présentation</a:t>
            </a:r>
            <a:endParaRPr lang="fr-FR" dirty="0"/>
          </a:p>
        </p:txBody>
      </p:sp>
      <p:sp>
        <p:nvSpPr>
          <p:cNvPr id="7" name="Espace réservé du numéro de diapositive 6">
            <a:extLst>
              <a:ext uri="{FF2B5EF4-FFF2-40B4-BE49-F238E27FC236}">
                <a16:creationId xmlns:a16="http://schemas.microsoft.com/office/drawing/2014/main" id="{DBF92594-638F-42B7-B983-EDCA45116F84}"/>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8463966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e avec graphiqu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13" name="Espace réservé du graphique 2">
            <a:extLst>
              <a:ext uri="{FF2B5EF4-FFF2-40B4-BE49-F238E27FC236}">
                <a16:creationId xmlns:a16="http://schemas.microsoft.com/office/drawing/2014/main" id="{36B54297-76AA-4A3B-A34F-53F1E4289CC7}"/>
              </a:ext>
            </a:extLst>
          </p:cNvPr>
          <p:cNvSpPr>
            <a:spLocks noGrp="1"/>
          </p:cNvSpPr>
          <p:nvPr>
            <p:ph type="chart" sz="quarter" idx="17"/>
          </p:nvPr>
        </p:nvSpPr>
        <p:spPr>
          <a:xfrm>
            <a:off x="6229879" y="1371600"/>
            <a:ext cx="5508000" cy="4860000"/>
          </a:xfrm>
        </p:spPr>
        <p:txBody>
          <a:bodyPr anchor="ctr"/>
          <a:lstStyle>
            <a:lvl1pPr marL="0" indent="0" algn="ctr">
              <a:buNone/>
              <a:defRPr sz="1400">
                <a:solidFill>
                  <a:schemeClr val="tx2"/>
                </a:solidFill>
              </a:defRPr>
            </a:lvl1pPr>
          </a:lstStyle>
          <a:p>
            <a:endParaRPr lang="fr-FR" dirty="0"/>
          </a:p>
        </p:txBody>
      </p:sp>
      <p:sp>
        <p:nvSpPr>
          <p:cNvPr id="4" name="Titre 3">
            <a:extLst>
              <a:ext uri="{FF2B5EF4-FFF2-40B4-BE49-F238E27FC236}">
                <a16:creationId xmlns:a16="http://schemas.microsoft.com/office/drawing/2014/main" id="{7AE7569B-B080-4146-A11F-1E61AF63D642}"/>
              </a:ext>
            </a:extLst>
          </p:cNvPr>
          <p:cNvSpPr>
            <a:spLocks noGrp="1"/>
          </p:cNvSpPr>
          <p:nvPr>
            <p:ph type="title"/>
          </p:nvPr>
        </p:nvSpPr>
        <p:spPr>
          <a:xfrm>
            <a:off x="469879" y="242844"/>
            <a:ext cx="9720000" cy="1008000"/>
          </a:xfrm>
        </p:spPr>
        <p:txBody>
          <a:bodyPr/>
          <a:lstStyle>
            <a:lvl1pPr>
              <a:defRPr>
                <a:solidFill>
                  <a:schemeClr val="tx2"/>
                </a:solidFill>
              </a:defRPr>
            </a:lvl1pPr>
          </a:lstStyle>
          <a:p>
            <a:r>
              <a:rPr lang="fr-FR"/>
              <a:t>Modifiez le style du titre</a:t>
            </a:r>
          </a:p>
        </p:txBody>
      </p:sp>
      <p:sp>
        <p:nvSpPr>
          <p:cNvPr id="6" name="Espace réservé de la date 5">
            <a:extLst>
              <a:ext uri="{FF2B5EF4-FFF2-40B4-BE49-F238E27FC236}">
                <a16:creationId xmlns:a16="http://schemas.microsoft.com/office/drawing/2014/main" id="{1A8B2399-CA73-45EA-BE18-9A20282E60B2}"/>
              </a:ext>
            </a:extLst>
          </p:cNvPr>
          <p:cNvSpPr>
            <a:spLocks noGrp="1"/>
          </p:cNvSpPr>
          <p:nvPr>
            <p:ph type="dt" sz="half" idx="18"/>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7" name="Espace réservé du pied de page 6">
            <a:extLst>
              <a:ext uri="{FF2B5EF4-FFF2-40B4-BE49-F238E27FC236}">
                <a16:creationId xmlns:a16="http://schemas.microsoft.com/office/drawing/2014/main" id="{78D64F63-31B3-46AB-8995-E4EAED1967BD}"/>
              </a:ext>
            </a:extLst>
          </p:cNvPr>
          <p:cNvSpPr>
            <a:spLocks noGrp="1"/>
          </p:cNvSpPr>
          <p:nvPr>
            <p:ph type="ftr" sz="quarter" idx="19"/>
          </p:nvPr>
        </p:nvSpPr>
        <p:spPr/>
        <p:txBody>
          <a:bodyPr/>
          <a:lstStyle>
            <a:lvl1pPr>
              <a:defRPr>
                <a:solidFill>
                  <a:schemeClr val="tx1"/>
                </a:solidFill>
              </a:defRPr>
            </a:lvl1pPr>
          </a:lstStyle>
          <a:p>
            <a:r>
              <a:rPr lang="fr-FR"/>
              <a:t>Date - Pied de page de votre présentation</a:t>
            </a:r>
            <a:endParaRPr lang="fr-FR" dirty="0"/>
          </a:p>
        </p:txBody>
      </p:sp>
      <p:sp>
        <p:nvSpPr>
          <p:cNvPr id="11" name="Espace réservé du numéro de diapositive 10">
            <a:extLst>
              <a:ext uri="{FF2B5EF4-FFF2-40B4-BE49-F238E27FC236}">
                <a16:creationId xmlns:a16="http://schemas.microsoft.com/office/drawing/2014/main" id="{DB398A68-6D32-4A8D-8EF8-C3BF7CEF61AB}"/>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8609529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iffres Clés">
    <p:spTree>
      <p:nvGrpSpPr>
        <p:cNvPr id="1" name=""/>
        <p:cNvGrpSpPr/>
        <p:nvPr/>
      </p:nvGrpSpPr>
      <p:grpSpPr>
        <a:xfrm>
          <a:off x="0" y="0"/>
          <a:ext cx="0" cy="0"/>
          <a:chOff x="0" y="0"/>
          <a:chExt cx="0" cy="0"/>
        </a:xfrm>
      </p:grpSpPr>
      <p:sp>
        <p:nvSpPr>
          <p:cNvPr id="14" name="Espace réservé du texte 2">
            <a:extLst>
              <a:ext uri="{FF2B5EF4-FFF2-40B4-BE49-F238E27FC236}">
                <a16:creationId xmlns:a16="http://schemas.microsoft.com/office/drawing/2014/main" id="{6684C25F-7F00-41C3-A7CD-0A38D6BB6A4B}"/>
              </a:ext>
            </a:extLst>
          </p:cNvPr>
          <p:cNvSpPr>
            <a:spLocks noGrp="1"/>
          </p:cNvSpPr>
          <p:nvPr>
            <p:ph type="body" idx="18" hasCustomPrompt="1"/>
          </p:nvPr>
        </p:nvSpPr>
        <p:spPr>
          <a:xfrm>
            <a:off x="469879" y="1501200"/>
            <a:ext cx="1980000" cy="1188000"/>
          </a:xfrm>
        </p:spPr>
        <p:txBody>
          <a:bodyPr anchor="ctr">
            <a:noAutofit/>
          </a:bodyPr>
          <a:lstStyle>
            <a:lvl1pPr marL="0" indent="0">
              <a:buNone/>
              <a:defRPr sz="81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NN</a:t>
            </a:r>
          </a:p>
        </p:txBody>
      </p:sp>
      <p:sp>
        <p:nvSpPr>
          <p:cNvPr id="15" name="Espace réservé du texte 10">
            <a:extLst>
              <a:ext uri="{FF2B5EF4-FFF2-40B4-BE49-F238E27FC236}">
                <a16:creationId xmlns:a16="http://schemas.microsoft.com/office/drawing/2014/main" id="{FFEA4E96-A4C5-404E-84EB-0DA2FDAD3E47}"/>
              </a:ext>
            </a:extLst>
          </p:cNvPr>
          <p:cNvSpPr>
            <a:spLocks noGrp="1"/>
          </p:cNvSpPr>
          <p:nvPr>
            <p:ph type="body" sz="quarter" idx="19" hasCustomPrompt="1"/>
          </p:nvPr>
        </p:nvSpPr>
        <p:spPr>
          <a:xfrm>
            <a:off x="3240699" y="15012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fr-FR" dirty="0"/>
              <a:t>Modifier les styles du texte du masque</a:t>
            </a:r>
          </a:p>
          <a:p>
            <a:pPr lvl="1"/>
            <a:r>
              <a:rPr lang="fr-FR" dirty="0"/>
              <a:t>Deuxième niveau</a:t>
            </a:r>
          </a:p>
        </p:txBody>
      </p:sp>
      <p:sp>
        <p:nvSpPr>
          <p:cNvPr id="16" name="Espace réservé du texte 2">
            <a:extLst>
              <a:ext uri="{FF2B5EF4-FFF2-40B4-BE49-F238E27FC236}">
                <a16:creationId xmlns:a16="http://schemas.microsoft.com/office/drawing/2014/main" id="{431124CF-D305-4637-B02D-7916DC400940}"/>
              </a:ext>
            </a:extLst>
          </p:cNvPr>
          <p:cNvSpPr>
            <a:spLocks noGrp="1"/>
          </p:cNvSpPr>
          <p:nvPr>
            <p:ph type="body" idx="20" hasCustomPrompt="1"/>
          </p:nvPr>
        </p:nvSpPr>
        <p:spPr>
          <a:xfrm>
            <a:off x="469879" y="2656800"/>
            <a:ext cx="1980000" cy="1188000"/>
          </a:xfrm>
        </p:spPr>
        <p:txBody>
          <a:bodyPr anchor="ctr">
            <a:noAutofit/>
          </a:bodyPr>
          <a:lstStyle>
            <a:lvl1pPr marL="0" indent="0">
              <a:buNone/>
              <a:defRPr sz="8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NN</a:t>
            </a:r>
          </a:p>
        </p:txBody>
      </p:sp>
      <p:sp>
        <p:nvSpPr>
          <p:cNvPr id="17" name="Espace réservé du texte 10">
            <a:extLst>
              <a:ext uri="{FF2B5EF4-FFF2-40B4-BE49-F238E27FC236}">
                <a16:creationId xmlns:a16="http://schemas.microsoft.com/office/drawing/2014/main" id="{F7F54A8A-B912-4DCA-A7A6-D2FE7A31E0B8}"/>
              </a:ext>
            </a:extLst>
          </p:cNvPr>
          <p:cNvSpPr>
            <a:spLocks noGrp="1"/>
          </p:cNvSpPr>
          <p:nvPr>
            <p:ph type="body" sz="quarter" idx="21" hasCustomPrompt="1"/>
          </p:nvPr>
        </p:nvSpPr>
        <p:spPr>
          <a:xfrm>
            <a:off x="3240699" y="26568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fr-FR" dirty="0"/>
              <a:t>Modifier les styles du texte du masque</a:t>
            </a:r>
          </a:p>
          <a:p>
            <a:pPr lvl="1"/>
            <a:r>
              <a:rPr lang="fr-FR" dirty="0"/>
              <a:t>Deuxième niveau</a:t>
            </a:r>
          </a:p>
        </p:txBody>
      </p:sp>
      <p:sp>
        <p:nvSpPr>
          <p:cNvPr id="4" name="Titre 3">
            <a:extLst>
              <a:ext uri="{FF2B5EF4-FFF2-40B4-BE49-F238E27FC236}">
                <a16:creationId xmlns:a16="http://schemas.microsoft.com/office/drawing/2014/main" id="{0F9ED843-C44A-45CC-9B1D-C837E4DDCE6E}"/>
              </a:ext>
            </a:extLst>
          </p:cNvPr>
          <p:cNvSpPr>
            <a:spLocks noGrp="1"/>
          </p:cNvSpPr>
          <p:nvPr>
            <p:ph type="title"/>
          </p:nvPr>
        </p:nvSpPr>
        <p:spPr/>
        <p:txBody>
          <a:bodyPr/>
          <a:lstStyle>
            <a:lvl1pPr>
              <a:defRPr>
                <a:solidFill>
                  <a:schemeClr val="tx2"/>
                </a:solidFill>
              </a:defRPr>
            </a:lvl1pPr>
          </a:lstStyle>
          <a:p>
            <a:r>
              <a:rPr lang="fr-FR" dirty="0"/>
              <a:t>Modifiez le style du titre</a:t>
            </a:r>
          </a:p>
        </p:txBody>
      </p:sp>
      <p:sp>
        <p:nvSpPr>
          <p:cNvPr id="18" name="Espace réservé du texte 2">
            <a:extLst>
              <a:ext uri="{FF2B5EF4-FFF2-40B4-BE49-F238E27FC236}">
                <a16:creationId xmlns:a16="http://schemas.microsoft.com/office/drawing/2014/main" id="{322CE313-0A26-4E99-9C93-6C3FC888A8DE}"/>
              </a:ext>
            </a:extLst>
          </p:cNvPr>
          <p:cNvSpPr>
            <a:spLocks noGrp="1"/>
          </p:cNvSpPr>
          <p:nvPr>
            <p:ph type="body" idx="25" hasCustomPrompt="1"/>
          </p:nvPr>
        </p:nvSpPr>
        <p:spPr>
          <a:xfrm>
            <a:off x="469879" y="3812400"/>
            <a:ext cx="1980000" cy="1188000"/>
          </a:xfrm>
        </p:spPr>
        <p:txBody>
          <a:bodyPr anchor="ctr">
            <a:noAutofit/>
          </a:bodyPr>
          <a:lstStyle>
            <a:lvl1pPr marL="0" indent="0">
              <a:buNone/>
              <a:defRPr sz="81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NN</a:t>
            </a:r>
          </a:p>
        </p:txBody>
      </p:sp>
      <p:sp>
        <p:nvSpPr>
          <p:cNvPr id="19" name="Espace réservé du texte 10">
            <a:extLst>
              <a:ext uri="{FF2B5EF4-FFF2-40B4-BE49-F238E27FC236}">
                <a16:creationId xmlns:a16="http://schemas.microsoft.com/office/drawing/2014/main" id="{EB31187B-F91F-44EB-9CB5-1BF3730F7621}"/>
              </a:ext>
            </a:extLst>
          </p:cNvPr>
          <p:cNvSpPr>
            <a:spLocks noGrp="1"/>
          </p:cNvSpPr>
          <p:nvPr>
            <p:ph type="body" sz="quarter" idx="26" hasCustomPrompt="1"/>
          </p:nvPr>
        </p:nvSpPr>
        <p:spPr>
          <a:xfrm>
            <a:off x="3240699" y="38124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fr-FR" dirty="0"/>
              <a:t>Modifier les styles du texte du masque</a:t>
            </a:r>
          </a:p>
          <a:p>
            <a:pPr lvl="1"/>
            <a:r>
              <a:rPr lang="fr-FR" dirty="0"/>
              <a:t>Deuxième niveau</a:t>
            </a:r>
          </a:p>
        </p:txBody>
      </p:sp>
      <p:sp>
        <p:nvSpPr>
          <p:cNvPr id="31" name="Espace réservé du texte 21">
            <a:extLst>
              <a:ext uri="{FF2B5EF4-FFF2-40B4-BE49-F238E27FC236}">
                <a16:creationId xmlns:a16="http://schemas.microsoft.com/office/drawing/2014/main" id="{6FD92059-A22C-433B-8494-343CBC88ADC5}"/>
              </a:ext>
            </a:extLst>
          </p:cNvPr>
          <p:cNvSpPr>
            <a:spLocks noGrp="1"/>
          </p:cNvSpPr>
          <p:nvPr>
            <p:ph type="body" sz="quarter" idx="27" hasCustomPrompt="1"/>
          </p:nvPr>
        </p:nvSpPr>
        <p:spPr>
          <a:xfrm>
            <a:off x="2601913" y="18094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1"/>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fr-FR" dirty="0"/>
              <a:t> </a:t>
            </a:r>
          </a:p>
        </p:txBody>
      </p:sp>
      <p:sp>
        <p:nvSpPr>
          <p:cNvPr id="32" name="Espace réservé du texte 21">
            <a:extLst>
              <a:ext uri="{FF2B5EF4-FFF2-40B4-BE49-F238E27FC236}">
                <a16:creationId xmlns:a16="http://schemas.microsoft.com/office/drawing/2014/main" id="{2487A579-BB10-4B9C-8037-89848E4EB31C}"/>
              </a:ext>
            </a:extLst>
          </p:cNvPr>
          <p:cNvSpPr>
            <a:spLocks noGrp="1"/>
          </p:cNvSpPr>
          <p:nvPr>
            <p:ph type="body" sz="quarter" idx="28" hasCustomPrompt="1"/>
          </p:nvPr>
        </p:nvSpPr>
        <p:spPr>
          <a:xfrm>
            <a:off x="2601913" y="29650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2"/>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fr-FR" dirty="0"/>
              <a:t> </a:t>
            </a:r>
          </a:p>
        </p:txBody>
      </p:sp>
      <p:sp>
        <p:nvSpPr>
          <p:cNvPr id="33" name="Espace réservé du texte 21">
            <a:extLst>
              <a:ext uri="{FF2B5EF4-FFF2-40B4-BE49-F238E27FC236}">
                <a16:creationId xmlns:a16="http://schemas.microsoft.com/office/drawing/2014/main" id="{C0B0C0AB-7256-484A-8EF0-3BC6851D748F}"/>
              </a:ext>
            </a:extLst>
          </p:cNvPr>
          <p:cNvSpPr>
            <a:spLocks noGrp="1"/>
          </p:cNvSpPr>
          <p:nvPr>
            <p:ph type="body" sz="quarter" idx="29" hasCustomPrompt="1"/>
          </p:nvPr>
        </p:nvSpPr>
        <p:spPr>
          <a:xfrm>
            <a:off x="2601913" y="41206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3"/>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fr-FR" dirty="0"/>
              <a:t> </a:t>
            </a:r>
          </a:p>
        </p:txBody>
      </p:sp>
      <p:sp>
        <p:nvSpPr>
          <p:cNvPr id="5" name="Espace réservé de la date 4">
            <a:extLst>
              <a:ext uri="{FF2B5EF4-FFF2-40B4-BE49-F238E27FC236}">
                <a16:creationId xmlns:a16="http://schemas.microsoft.com/office/drawing/2014/main" id="{75997647-8494-4CC4-948F-29A8D49CBCEB}"/>
              </a:ext>
            </a:extLst>
          </p:cNvPr>
          <p:cNvSpPr>
            <a:spLocks noGrp="1"/>
          </p:cNvSpPr>
          <p:nvPr>
            <p:ph type="dt" sz="half" idx="3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02B4AC02-49D4-4738-A9B4-B3DA90016A7F}"/>
              </a:ext>
            </a:extLst>
          </p:cNvPr>
          <p:cNvSpPr>
            <a:spLocks noGrp="1"/>
          </p:cNvSpPr>
          <p:nvPr>
            <p:ph type="ftr" sz="quarter" idx="31"/>
          </p:nvPr>
        </p:nvSpPr>
        <p:spPr/>
        <p:txBody>
          <a:bodyPr/>
          <a:lstStyle>
            <a:lvl1pPr>
              <a:defRPr>
                <a:solidFill>
                  <a:schemeClr val="tx1"/>
                </a:solidFill>
              </a:defRPr>
            </a:lvl1pPr>
          </a:lstStyle>
          <a:p>
            <a:r>
              <a:rPr lang="fr-FR"/>
              <a:t>Date - Pied de page de votre présentation</a:t>
            </a:r>
            <a:endParaRPr lang="fr-FR" dirty="0"/>
          </a:p>
        </p:txBody>
      </p:sp>
      <p:sp>
        <p:nvSpPr>
          <p:cNvPr id="7" name="Espace réservé du numéro de diapositive 6">
            <a:extLst>
              <a:ext uri="{FF2B5EF4-FFF2-40B4-BE49-F238E27FC236}">
                <a16:creationId xmlns:a16="http://schemas.microsoft.com/office/drawing/2014/main" id="{28EE574D-092E-4259-81EB-81EA91E97CDA}"/>
              </a:ext>
            </a:extLst>
          </p:cNvPr>
          <p:cNvSpPr>
            <a:spLocks noGrp="1"/>
          </p:cNvSpPr>
          <p:nvPr>
            <p:ph type="sldNum" sz="quarter" idx="3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40354123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1BBE8-1E54-415C-B10D-F6342B80F061}"/>
              </a:ext>
            </a:extLst>
          </p:cNvPr>
          <p:cNvSpPr>
            <a:spLocks noGrp="1"/>
          </p:cNvSpPr>
          <p:nvPr>
            <p:ph type="title"/>
          </p:nvPr>
        </p:nvSpPr>
        <p:spPr/>
        <p:txBody>
          <a:bodyPr/>
          <a:lstStyle>
            <a:lvl1pPr>
              <a:defRPr>
                <a:solidFill>
                  <a:schemeClr val="tx2"/>
                </a:solidFill>
              </a:defRPr>
            </a:lvl1pPr>
          </a:lstStyle>
          <a:p>
            <a:r>
              <a:rPr lang="fr-FR" dirty="0"/>
              <a:t>Modifiez le style du titre</a:t>
            </a:r>
          </a:p>
        </p:txBody>
      </p:sp>
      <p:sp>
        <p:nvSpPr>
          <p:cNvPr id="7" name="Espace réservé de la date 6">
            <a:extLst>
              <a:ext uri="{FF2B5EF4-FFF2-40B4-BE49-F238E27FC236}">
                <a16:creationId xmlns:a16="http://schemas.microsoft.com/office/drawing/2014/main" id="{CE830942-5133-4F54-8414-98EC08DAA6C5}"/>
              </a:ext>
            </a:extLst>
          </p:cNvPr>
          <p:cNvSpPr>
            <a:spLocks noGrp="1"/>
          </p:cNvSpPr>
          <p:nvPr>
            <p:ph type="dt" sz="half" idx="1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8" name="Espace réservé du pied de page 7">
            <a:extLst>
              <a:ext uri="{FF2B5EF4-FFF2-40B4-BE49-F238E27FC236}">
                <a16:creationId xmlns:a16="http://schemas.microsoft.com/office/drawing/2014/main" id="{A03D30D6-5712-44A8-87A9-67750D407146}"/>
              </a:ext>
            </a:extLst>
          </p:cNvPr>
          <p:cNvSpPr>
            <a:spLocks noGrp="1"/>
          </p:cNvSpPr>
          <p:nvPr>
            <p:ph type="ftr" sz="quarter" idx="11"/>
          </p:nvPr>
        </p:nvSpPr>
        <p:spPr/>
        <p:txBody>
          <a:bodyPr/>
          <a:lstStyle>
            <a:lvl1pPr>
              <a:defRPr>
                <a:solidFill>
                  <a:schemeClr val="tx1"/>
                </a:solidFill>
              </a:defRPr>
            </a:lvl1pPr>
          </a:lstStyle>
          <a:p>
            <a:r>
              <a:rPr lang="fr-FR"/>
              <a:t>Date - Pied de page de votre présentation</a:t>
            </a:r>
            <a:endParaRPr lang="fr-FR" dirty="0"/>
          </a:p>
        </p:txBody>
      </p:sp>
      <p:sp>
        <p:nvSpPr>
          <p:cNvPr id="9" name="Espace réservé du numéro de diapositive 8">
            <a:extLst>
              <a:ext uri="{FF2B5EF4-FFF2-40B4-BE49-F238E27FC236}">
                <a16:creationId xmlns:a16="http://schemas.microsoft.com/office/drawing/2014/main" id="{872F511C-AE30-47A8-8C9B-F0B33753CCDA}"/>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41353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tion N°1 Ouverture de chap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p:nvPr>
        </p:nvSpPr>
        <p:spPr>
          <a:xfrm>
            <a:off x="489742" y="3430800"/>
            <a:ext cx="11160000" cy="1152000"/>
          </a:xfrm>
        </p:spPr>
        <p:txBody>
          <a:bodyPr>
            <a:noAutofit/>
          </a:bodyPr>
          <a:lstStyle>
            <a:lvl1pPr>
              <a:lnSpc>
                <a:spcPct val="90000"/>
              </a:lnSpc>
              <a:defRPr lang="fr-FR" sz="32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stStyle>
          <a:p>
            <a:r>
              <a:rPr lang="fr-FR" dirty="0"/>
              <a:t>Modifiez le style du titre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489741" y="4662000"/>
            <a:ext cx="11160000" cy="504000"/>
          </a:xfrm>
        </p:spPr>
        <p:txBody>
          <a:bodyPr anchor="t">
            <a:noAutofit/>
          </a:bodyPr>
          <a:lstStyle>
            <a:lvl1pPr marL="0" indent="0">
              <a:lnSpc>
                <a:spcPct val="90000"/>
              </a:lnSpc>
              <a:buNone/>
              <a:defRPr sz="2400" b="0">
                <a:solidFill>
                  <a:schemeClr val="tx1"/>
                </a:solidFill>
                <a:latin typeface="Poppins" panose="00000500000000000000" pitchFamily="2" charset="0"/>
                <a:cs typeface="Poppins" panose="000005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489742" y="1490400"/>
            <a:ext cx="3960000" cy="1872000"/>
          </a:xfrm>
        </p:spPr>
        <p:txBody>
          <a:bodyPr>
            <a:noAutofit/>
          </a:bodyPr>
          <a:lstStyle>
            <a:lvl1pPr marL="0" indent="0">
              <a:buNone/>
              <a:defRPr lang="fr-FR" sz="115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stStyle>
          <a:p>
            <a:pPr marL="0" lvl="0" indent="0" algn="l" defTabSz="914400" rtl="0" eaLnBrk="1" latinLnBrk="0" hangingPunct="1">
              <a:lnSpc>
                <a:spcPct val="100000"/>
              </a:lnSpc>
              <a:spcBef>
                <a:spcPts val="600"/>
              </a:spcBef>
              <a:buFont typeface="Arial" panose="020B0604020202020204" pitchFamily="34" charset="0"/>
              <a:buNone/>
            </a:pPr>
            <a:r>
              <a:rPr lang="fr-FR" dirty="0"/>
              <a:t>NN.</a:t>
            </a:r>
          </a:p>
        </p:txBody>
      </p:sp>
      <p:sp>
        <p:nvSpPr>
          <p:cNvPr id="4" name="Espace réservé de la date 3">
            <a:extLst>
              <a:ext uri="{FF2B5EF4-FFF2-40B4-BE49-F238E27FC236}">
                <a16:creationId xmlns:a16="http://schemas.microsoft.com/office/drawing/2014/main" id="{084489D0-046B-4DA8-828E-D1EDDC72FA8E}"/>
              </a:ext>
            </a:extLst>
          </p:cNvPr>
          <p:cNvSpPr>
            <a:spLocks noGrp="1"/>
          </p:cNvSpPr>
          <p:nvPr>
            <p:ph type="dt" sz="half" idx="14"/>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5" name="Espace réservé du pied de page 4">
            <a:extLst>
              <a:ext uri="{FF2B5EF4-FFF2-40B4-BE49-F238E27FC236}">
                <a16:creationId xmlns:a16="http://schemas.microsoft.com/office/drawing/2014/main" id="{827B8392-9F0D-47B8-8F1D-D057C53A97DD}"/>
              </a:ext>
            </a:extLst>
          </p:cNvPr>
          <p:cNvSpPr>
            <a:spLocks noGrp="1"/>
          </p:cNvSpPr>
          <p:nvPr>
            <p:ph type="ftr" sz="quarter" idx="15"/>
          </p:nvPr>
        </p:nvSpPr>
        <p:spPr/>
        <p:txBody>
          <a:bodyPr/>
          <a:lstStyle>
            <a:lvl1pPr>
              <a:defRPr>
                <a:solidFill>
                  <a:schemeClr val="tx1"/>
                </a:solidFill>
              </a:defRPr>
            </a:lvl1pPr>
          </a:lstStyle>
          <a:p>
            <a:r>
              <a:rPr lang="fr-FR"/>
              <a:t>Date - Pied de page de votre présentation</a:t>
            </a:r>
            <a:endParaRPr lang="fr-FR" dirty="0"/>
          </a:p>
        </p:txBody>
      </p:sp>
      <p:sp>
        <p:nvSpPr>
          <p:cNvPr id="6" name="Espace réservé du numéro de diapositive 5">
            <a:extLst>
              <a:ext uri="{FF2B5EF4-FFF2-40B4-BE49-F238E27FC236}">
                <a16:creationId xmlns:a16="http://schemas.microsoft.com/office/drawing/2014/main" id="{CC4EDA01-DE85-4E9D-A6E0-28AA131E783D}"/>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1820491097"/>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9B47C71-F46D-4EA0-AF6A-4962453CDD76}"/>
              </a:ext>
            </a:extLst>
          </p:cNvPr>
          <p:cNvSpPr>
            <a:spLocks noGrp="1"/>
          </p:cNvSpPr>
          <p:nvPr>
            <p:ph type="dt" sz="half" idx="1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7" name="Espace réservé du pied de page 6">
            <a:extLst>
              <a:ext uri="{FF2B5EF4-FFF2-40B4-BE49-F238E27FC236}">
                <a16:creationId xmlns:a16="http://schemas.microsoft.com/office/drawing/2014/main" id="{0495B091-68ED-45A4-957C-92BBA7548811}"/>
              </a:ext>
            </a:extLst>
          </p:cNvPr>
          <p:cNvSpPr>
            <a:spLocks noGrp="1"/>
          </p:cNvSpPr>
          <p:nvPr>
            <p:ph type="ftr" sz="quarter" idx="11"/>
          </p:nvPr>
        </p:nvSpPr>
        <p:spPr/>
        <p:txBody>
          <a:bodyPr/>
          <a:lstStyle>
            <a:lvl1pPr>
              <a:defRPr>
                <a:solidFill>
                  <a:schemeClr val="tx1"/>
                </a:solidFill>
              </a:defRPr>
            </a:lvl1pPr>
          </a:lstStyle>
          <a:p>
            <a:r>
              <a:rPr lang="fr-FR"/>
              <a:t>Date - Pied de page de votre présentation</a:t>
            </a:r>
            <a:endParaRPr lang="fr-FR" dirty="0"/>
          </a:p>
        </p:txBody>
      </p:sp>
      <p:sp>
        <p:nvSpPr>
          <p:cNvPr id="8" name="Espace réservé du numéro de diapositive 7">
            <a:extLst>
              <a:ext uri="{FF2B5EF4-FFF2-40B4-BE49-F238E27FC236}">
                <a16:creationId xmlns:a16="http://schemas.microsoft.com/office/drawing/2014/main" id="{A4361BE1-6536-48FB-BC11-166BC54BD6F9}"/>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16515554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nnex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p:nvPr>
        </p:nvSpPr>
        <p:spPr>
          <a:xfrm>
            <a:off x="489742" y="2845977"/>
            <a:ext cx="11160000" cy="1440000"/>
          </a:xfrm>
        </p:spPr>
        <p:txBody>
          <a:bodyPr anchor="t">
            <a:noAutofit/>
          </a:bodyPr>
          <a:lstStyle>
            <a:lvl1pPr>
              <a:lnSpc>
                <a:spcPct val="90000"/>
              </a:lnSpc>
              <a:defRPr sz="5000">
                <a:solidFill>
                  <a:schemeClr val="tx2"/>
                </a:solidFill>
              </a:defRPr>
            </a:lvl1pPr>
          </a:lstStyle>
          <a:p>
            <a:r>
              <a:rPr lang="fr-FR" dirty="0"/>
              <a:t>Modifiez le style du titre</a:t>
            </a:r>
          </a:p>
        </p:txBody>
      </p:sp>
      <p:sp>
        <p:nvSpPr>
          <p:cNvPr id="3" name="Espace réservé de la date 2">
            <a:extLst>
              <a:ext uri="{FF2B5EF4-FFF2-40B4-BE49-F238E27FC236}">
                <a16:creationId xmlns:a16="http://schemas.microsoft.com/office/drawing/2014/main" id="{C9E24192-EBCA-4782-93A3-6134ECDB202A}"/>
              </a:ext>
            </a:extLst>
          </p:cNvPr>
          <p:cNvSpPr>
            <a:spLocks noGrp="1"/>
          </p:cNvSpPr>
          <p:nvPr>
            <p:ph type="dt" sz="half" idx="1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4" name="Espace réservé du pied de page 3">
            <a:extLst>
              <a:ext uri="{FF2B5EF4-FFF2-40B4-BE49-F238E27FC236}">
                <a16:creationId xmlns:a16="http://schemas.microsoft.com/office/drawing/2014/main" id="{8627768F-E755-49AE-BDD4-F22B941EE926}"/>
              </a:ext>
            </a:extLst>
          </p:cNvPr>
          <p:cNvSpPr>
            <a:spLocks noGrp="1"/>
          </p:cNvSpPr>
          <p:nvPr>
            <p:ph type="ftr" sz="quarter" idx="11"/>
          </p:nvPr>
        </p:nvSpPr>
        <p:spPr/>
        <p:txBody>
          <a:bodyPr/>
          <a:lstStyle>
            <a:lvl1pPr>
              <a:defRPr>
                <a:solidFill>
                  <a:schemeClr val="tx1"/>
                </a:solidFill>
              </a:defRPr>
            </a:lvl1pPr>
          </a:lstStyle>
          <a:p>
            <a:r>
              <a:rPr lang="fr-FR"/>
              <a:t>Date - Pied de page de votre présentation</a:t>
            </a:r>
            <a:endParaRPr lang="fr-FR" dirty="0"/>
          </a:p>
        </p:txBody>
      </p:sp>
      <p:sp>
        <p:nvSpPr>
          <p:cNvPr id="5" name="Espace réservé du numéro de diapositive 4">
            <a:extLst>
              <a:ext uri="{FF2B5EF4-FFF2-40B4-BE49-F238E27FC236}">
                <a16:creationId xmlns:a16="http://schemas.microsoft.com/office/drawing/2014/main" id="{679213C8-C608-4F8F-B3E7-6893ECEEC936}"/>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1377694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Only" preserve="1">
  <p:cSld name="Merci">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FB4134C-1D6E-45C5-A0CB-6875E698A7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9A50C95A-056C-429F-A1B6-8B1CDC140D27}"/>
              </a:ext>
            </a:extLst>
          </p:cNvPr>
          <p:cNvSpPr>
            <a:spLocks noGrp="1"/>
          </p:cNvSpPr>
          <p:nvPr>
            <p:ph type="title"/>
          </p:nvPr>
        </p:nvSpPr>
        <p:spPr>
          <a:xfrm>
            <a:off x="2316000" y="2845977"/>
            <a:ext cx="7560000" cy="828000"/>
          </a:xfrm>
        </p:spPr>
        <p:txBody>
          <a:bodyPr anchor="t">
            <a:noAutofit/>
          </a:bodyPr>
          <a:lstStyle>
            <a:lvl1pPr algn="ctr">
              <a:defRPr sz="4300">
                <a:solidFill>
                  <a:schemeClr val="tx1"/>
                </a:solidFill>
              </a:defRPr>
            </a:lvl1pPr>
          </a:lstStyle>
          <a:p>
            <a:r>
              <a:rPr lang="fr-FR" dirty="0"/>
              <a:t>Modifiez le style du titre</a:t>
            </a:r>
          </a:p>
        </p:txBody>
      </p:sp>
    </p:spTree>
    <p:extLst>
      <p:ext uri="{BB962C8B-B14F-4D97-AF65-F5344CB8AC3E}">
        <p14:creationId xmlns:p14="http://schemas.microsoft.com/office/powerpoint/2010/main" val="37790964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Option N°1 Couverture">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40DC9AC8-422B-445F-B045-79F986D08E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a:ln>
            <a:noFill/>
          </a:ln>
        </p:spPr>
      </p:pic>
      <p:sp>
        <p:nvSpPr>
          <p:cNvPr id="2" name="Titre 1">
            <a:extLst>
              <a:ext uri="{FF2B5EF4-FFF2-40B4-BE49-F238E27FC236}">
                <a16:creationId xmlns:a16="http://schemas.microsoft.com/office/drawing/2014/main" id="{50C5EE01-F973-4120-91B8-34CAA765DBA3}"/>
              </a:ext>
            </a:extLst>
          </p:cNvPr>
          <p:cNvSpPr>
            <a:spLocks noGrp="1"/>
          </p:cNvSpPr>
          <p:nvPr>
            <p:ph type="ctrTitle"/>
          </p:nvPr>
        </p:nvSpPr>
        <p:spPr>
          <a:xfrm>
            <a:off x="464400" y="2288392"/>
            <a:ext cx="8640000" cy="2160000"/>
          </a:xfrm>
        </p:spPr>
        <p:txBody>
          <a:bodyPr anchor="b">
            <a:noAutofit/>
          </a:bodyPr>
          <a:lstStyle>
            <a:lvl1pPr algn="l">
              <a:lnSpc>
                <a:spcPct val="90000"/>
              </a:lnSpc>
              <a:defRPr sz="3200">
                <a:solidFill>
                  <a:schemeClr val="tx2"/>
                </a:solidFill>
              </a:defRPr>
            </a:lvl1pPr>
          </a:lstStyle>
          <a:p>
            <a:r>
              <a:rPr lang="fr-FR" dirty="0"/>
              <a:t>Modifiez le style du titre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p:nvPr>
        </p:nvSpPr>
        <p:spPr>
          <a:xfrm>
            <a:off x="464400" y="4520416"/>
            <a:ext cx="8640000" cy="46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5" name="Espace réservé du texte 4">
            <a:extLst>
              <a:ext uri="{FF2B5EF4-FFF2-40B4-BE49-F238E27FC236}">
                <a16:creationId xmlns:a16="http://schemas.microsoft.com/office/drawing/2014/main" id="{63458929-8E1A-4632-B75F-4975DF8FBB0A}"/>
              </a:ext>
            </a:extLst>
          </p:cNvPr>
          <p:cNvSpPr>
            <a:spLocks noGrp="1"/>
          </p:cNvSpPr>
          <p:nvPr>
            <p:ph type="body" sz="quarter" idx="14"/>
          </p:nvPr>
        </p:nvSpPr>
        <p:spPr>
          <a:xfrm>
            <a:off x="464400" y="5084504"/>
            <a:ext cx="8640000" cy="720000"/>
          </a:xfrm>
        </p:spPr>
        <p:txBody>
          <a:bodyPr>
            <a:noAutofit/>
          </a:bodyPr>
          <a:lstStyle>
            <a:lvl1pPr marL="0" indent="0">
              <a:buNone/>
              <a:defRPr sz="2000">
                <a:solidFill>
                  <a:schemeClr val="tx1"/>
                </a:solidFill>
              </a:defRPr>
            </a:lvl1pPr>
            <a:lvl2pPr marL="108000" indent="0">
              <a:buNone/>
              <a:defRPr/>
            </a:lvl2pPr>
          </a:lstStyle>
          <a:p>
            <a:pPr lvl="0"/>
            <a:r>
              <a:rPr lang="fr-FR" dirty="0"/>
              <a:t>Cliquez pour modifier les styles du texte du masque</a:t>
            </a:r>
          </a:p>
        </p:txBody>
      </p:sp>
    </p:spTree>
    <p:extLst>
      <p:ext uri="{BB962C8B-B14F-4D97-AF65-F5344CB8AC3E}">
        <p14:creationId xmlns:p14="http://schemas.microsoft.com/office/powerpoint/2010/main" val="285592463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Option N°2 Couverture avec photo">
    <p:spTree>
      <p:nvGrpSpPr>
        <p:cNvPr id="1" name=""/>
        <p:cNvGrpSpPr/>
        <p:nvPr/>
      </p:nvGrpSpPr>
      <p:grpSpPr>
        <a:xfrm>
          <a:off x="0" y="0"/>
          <a:ext cx="0" cy="0"/>
          <a:chOff x="0" y="0"/>
          <a:chExt cx="0" cy="0"/>
        </a:xfrm>
      </p:grpSpPr>
      <p:sp>
        <p:nvSpPr>
          <p:cNvPr id="6" name="Espace réservé pour une image  2">
            <a:extLst>
              <a:ext uri="{FF2B5EF4-FFF2-40B4-BE49-F238E27FC236}">
                <a16:creationId xmlns:a16="http://schemas.microsoft.com/office/drawing/2014/main" id="{3161ED2A-2241-4A52-8E2E-B973EB0C4E44}"/>
              </a:ext>
            </a:extLst>
          </p:cNvPr>
          <p:cNvSpPr>
            <a:spLocks noGrp="1"/>
          </p:cNvSpPr>
          <p:nvPr>
            <p:ph type="pic" idx="10"/>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pic>
        <p:nvPicPr>
          <p:cNvPr id="14" name="Image 13">
            <a:extLst>
              <a:ext uri="{FF2B5EF4-FFF2-40B4-BE49-F238E27FC236}">
                <a16:creationId xmlns:a16="http://schemas.microsoft.com/office/drawing/2014/main" id="{DAAE4607-2A2E-45AF-81C6-9691F876AD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50C5EE01-F973-4120-91B8-34CAA765DBA3}"/>
              </a:ext>
            </a:extLst>
          </p:cNvPr>
          <p:cNvSpPr>
            <a:spLocks noGrp="1"/>
          </p:cNvSpPr>
          <p:nvPr>
            <p:ph type="ctrTitle"/>
          </p:nvPr>
        </p:nvSpPr>
        <p:spPr>
          <a:xfrm>
            <a:off x="6361200" y="2469600"/>
            <a:ext cx="5400000" cy="1980000"/>
          </a:xfrm>
        </p:spPr>
        <p:txBody>
          <a:bodyPr anchor="b">
            <a:noAutofit/>
          </a:bodyPr>
          <a:lstStyle>
            <a:lvl1pPr algn="l">
              <a:lnSpc>
                <a:spcPct val="90000"/>
              </a:lnSpc>
              <a:defRPr sz="3200">
                <a:solidFill>
                  <a:schemeClr val="tx2"/>
                </a:solidFill>
              </a:defRPr>
            </a:lvl1pPr>
          </a:lstStyle>
          <a:p>
            <a:r>
              <a:rPr lang="fr-FR" dirty="0"/>
              <a:t>Modifiez le style du titre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p:nvPr>
        </p:nvSpPr>
        <p:spPr>
          <a:xfrm>
            <a:off x="6361200" y="4521600"/>
            <a:ext cx="5400000" cy="828000"/>
          </a:xfrm>
        </p:spPr>
        <p:txBody>
          <a:bodyPr anchor="t">
            <a:noAutofit/>
          </a:bodyPr>
          <a:lstStyle>
            <a:lvl1pPr marL="0" indent="0" algn="l">
              <a:lnSpc>
                <a:spcPct val="90000"/>
              </a:lnSpc>
              <a:buNone/>
              <a:defRPr sz="27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8" name="Espace réservé du texte 4">
            <a:extLst>
              <a:ext uri="{FF2B5EF4-FFF2-40B4-BE49-F238E27FC236}">
                <a16:creationId xmlns:a16="http://schemas.microsoft.com/office/drawing/2014/main" id="{BF23DB5D-4428-47C6-AAAD-CF435EDAD101}"/>
              </a:ext>
            </a:extLst>
          </p:cNvPr>
          <p:cNvSpPr>
            <a:spLocks noGrp="1"/>
          </p:cNvSpPr>
          <p:nvPr>
            <p:ph type="body" sz="quarter" idx="14"/>
          </p:nvPr>
        </p:nvSpPr>
        <p:spPr>
          <a:xfrm>
            <a:off x="6361200" y="5446800"/>
            <a:ext cx="5400000" cy="720000"/>
          </a:xfrm>
        </p:spPr>
        <p:txBody>
          <a:bodyPr>
            <a:noAutofit/>
          </a:bodyPr>
          <a:lstStyle>
            <a:lvl1pPr marL="0" indent="0">
              <a:buNone/>
              <a:defRPr sz="2000">
                <a:solidFill>
                  <a:schemeClr val="tx1"/>
                </a:solidFill>
              </a:defRPr>
            </a:lvl1pPr>
            <a:lvl2pPr marL="108000" indent="0">
              <a:buNone/>
              <a:defRPr/>
            </a:lvl2pPr>
          </a:lstStyle>
          <a:p>
            <a:pPr lvl="0"/>
            <a:r>
              <a:rPr lang="fr-FR" dirty="0"/>
              <a:t>Cliquez pour modifier les styles du texte du masque</a:t>
            </a:r>
          </a:p>
        </p:txBody>
      </p:sp>
    </p:spTree>
    <p:extLst>
      <p:ext uri="{BB962C8B-B14F-4D97-AF65-F5344CB8AC3E}">
        <p14:creationId xmlns:p14="http://schemas.microsoft.com/office/powerpoint/2010/main" val="2123780375"/>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4BCD4C5B-CD44-4B48-93FD-F44EED8D1E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464400" y="1987200"/>
            <a:ext cx="5400000" cy="720000"/>
          </a:xfrm>
        </p:spPr>
        <p:txBody>
          <a:bodyPr>
            <a:noAutofit/>
          </a:bodyPr>
          <a:lstStyle>
            <a:lvl1pPr>
              <a:defRPr sz="4200">
                <a:solidFill>
                  <a:schemeClr val="tx2"/>
                </a:solidFill>
              </a:defRPr>
            </a:lvl1pPr>
          </a:lstStyle>
          <a:p>
            <a:r>
              <a:rPr lang="fr-FR" dirty="0"/>
              <a:t>Modifiez le titre</a:t>
            </a:r>
          </a:p>
        </p:txBody>
      </p:sp>
      <p:sp>
        <p:nvSpPr>
          <p:cNvPr id="6" name="Espace réservé du texte 5">
            <a:extLst>
              <a:ext uri="{FF2B5EF4-FFF2-40B4-BE49-F238E27FC236}">
                <a16:creationId xmlns:a16="http://schemas.microsoft.com/office/drawing/2014/main" id="{476F1D12-C6FB-4ED9-B1EA-2AF1415447D6}"/>
              </a:ext>
            </a:extLst>
          </p:cNvPr>
          <p:cNvSpPr>
            <a:spLocks noGrp="1"/>
          </p:cNvSpPr>
          <p:nvPr>
            <p:ph type="body" sz="quarter" idx="26"/>
          </p:nvPr>
        </p:nvSpPr>
        <p:spPr>
          <a:xfrm>
            <a:off x="464400" y="2876400"/>
            <a:ext cx="5400000" cy="3240000"/>
          </a:xfrm>
        </p:spPr>
        <p:txBody>
          <a:bodyPr>
            <a:noAutofit/>
          </a:bodyPr>
          <a:lstStyle>
            <a:lvl1pPr marL="432000" indent="-432000">
              <a:spcBef>
                <a:spcPts val="600"/>
              </a:spcBef>
              <a:buFont typeface="+mj-lt"/>
              <a:buAutoNum type="arabicPeriod"/>
              <a:defRPr sz="2000" b="0">
                <a:solidFill>
                  <a:schemeClr val="tx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fr-FR" dirty="0"/>
              <a:t>Cliquez pour modifier les styles du texte du masque</a:t>
            </a:r>
          </a:p>
        </p:txBody>
      </p:sp>
    </p:spTree>
    <p:extLst>
      <p:ext uri="{BB962C8B-B14F-4D97-AF65-F5344CB8AC3E}">
        <p14:creationId xmlns:p14="http://schemas.microsoft.com/office/powerpoint/2010/main" val="3116392684"/>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ption N°1 Ouverture de chap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p:nvPr>
        </p:nvSpPr>
        <p:spPr>
          <a:xfrm>
            <a:off x="489742" y="3430800"/>
            <a:ext cx="11160000" cy="1152000"/>
          </a:xfrm>
        </p:spPr>
        <p:txBody>
          <a:bodyPr>
            <a:noAutofit/>
          </a:bodyPr>
          <a:lstStyle>
            <a:lvl1pPr>
              <a:lnSpc>
                <a:spcPct val="90000"/>
              </a:lnSpc>
              <a:defRPr sz="3900">
                <a:solidFill>
                  <a:schemeClr val="tx2"/>
                </a:solidFill>
              </a:defRPr>
            </a:lvl1pPr>
          </a:lstStyle>
          <a:p>
            <a:r>
              <a:rPr lang="fr-FR" dirty="0"/>
              <a:t>Modifiez le style du titre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489741" y="4662000"/>
            <a:ext cx="11160000" cy="504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489742" y="1490400"/>
            <a:ext cx="3960000" cy="1872000"/>
          </a:xfrm>
        </p:spPr>
        <p:txBody>
          <a:bodyPr>
            <a:noAutofit/>
          </a:bodyPr>
          <a:lstStyle>
            <a:lvl1pPr marL="0" indent="0">
              <a:buNone/>
              <a:defRPr sz="13500">
                <a:solidFill>
                  <a:schemeClr val="tx2"/>
                </a:solidFill>
              </a:defRPr>
            </a:lvl1pPr>
          </a:lstStyle>
          <a:p>
            <a:pPr lvl="0"/>
            <a:r>
              <a:rPr lang="fr-FR" dirty="0"/>
              <a:t>NN.</a:t>
            </a:r>
          </a:p>
        </p:txBody>
      </p:sp>
      <p:sp>
        <p:nvSpPr>
          <p:cNvPr id="4" name="Espace réservé de la date 3">
            <a:extLst>
              <a:ext uri="{FF2B5EF4-FFF2-40B4-BE49-F238E27FC236}">
                <a16:creationId xmlns:a16="http://schemas.microsoft.com/office/drawing/2014/main" id="{084489D0-046B-4DA8-828E-D1EDDC72FA8E}"/>
              </a:ext>
            </a:extLst>
          </p:cNvPr>
          <p:cNvSpPr>
            <a:spLocks noGrp="1"/>
          </p:cNvSpPr>
          <p:nvPr>
            <p:ph type="dt" sz="half" idx="14"/>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5" name="Espace réservé du pied de page 4">
            <a:extLst>
              <a:ext uri="{FF2B5EF4-FFF2-40B4-BE49-F238E27FC236}">
                <a16:creationId xmlns:a16="http://schemas.microsoft.com/office/drawing/2014/main" id="{827B8392-9F0D-47B8-8F1D-D057C53A97DD}"/>
              </a:ext>
            </a:extLst>
          </p:cNvPr>
          <p:cNvSpPr>
            <a:spLocks noGrp="1"/>
          </p:cNvSpPr>
          <p:nvPr>
            <p:ph type="ftr" sz="quarter" idx="15"/>
          </p:nvPr>
        </p:nvSpPr>
        <p:spPr/>
        <p:txBody>
          <a:bodyPr/>
          <a:lstStyle>
            <a:lvl1pPr>
              <a:defRPr>
                <a:solidFill>
                  <a:schemeClr val="tx1"/>
                </a:solidFill>
              </a:defRPr>
            </a:lvl1pPr>
          </a:lstStyle>
          <a:p>
            <a:r>
              <a:rPr lang="fr-FR"/>
              <a:t>Date - Pied de page de votre présentation</a:t>
            </a:r>
            <a:endParaRPr lang="fr-FR" dirty="0"/>
          </a:p>
        </p:txBody>
      </p:sp>
      <p:sp>
        <p:nvSpPr>
          <p:cNvPr id="6" name="Espace réservé du numéro de diapositive 5">
            <a:extLst>
              <a:ext uri="{FF2B5EF4-FFF2-40B4-BE49-F238E27FC236}">
                <a16:creationId xmlns:a16="http://schemas.microsoft.com/office/drawing/2014/main" id="{CC4EDA01-DE85-4E9D-A6E0-28AA131E783D}"/>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1705239051"/>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ption N°2 Ouverture de chapitre avec photo">
    <p:spTree>
      <p:nvGrpSpPr>
        <p:cNvPr id="1" name=""/>
        <p:cNvGrpSpPr/>
        <p:nvPr/>
      </p:nvGrpSpPr>
      <p:grpSpPr>
        <a:xfrm>
          <a:off x="0" y="0"/>
          <a:ext cx="0" cy="0"/>
          <a:chOff x="0" y="0"/>
          <a:chExt cx="0" cy="0"/>
        </a:xfrm>
      </p:grpSpPr>
      <p:sp>
        <p:nvSpPr>
          <p:cNvPr id="13" name="Espace réservé pour une image  2">
            <a:extLst>
              <a:ext uri="{FF2B5EF4-FFF2-40B4-BE49-F238E27FC236}">
                <a16:creationId xmlns:a16="http://schemas.microsoft.com/office/drawing/2014/main" id="{DEC6A7FF-A1FA-4490-9CC7-51078FF84353}"/>
              </a:ext>
            </a:extLst>
          </p:cNvPr>
          <p:cNvSpPr>
            <a:spLocks noGrp="1"/>
          </p:cNvSpPr>
          <p:nvPr>
            <p:ph type="pic" idx="14"/>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2" name="Titre 1">
            <a:extLst>
              <a:ext uri="{FF2B5EF4-FFF2-40B4-BE49-F238E27FC236}">
                <a16:creationId xmlns:a16="http://schemas.microsoft.com/office/drawing/2014/main" id="{8934B7DA-FA75-4149-8676-64791F4D66D2}"/>
              </a:ext>
            </a:extLst>
          </p:cNvPr>
          <p:cNvSpPr>
            <a:spLocks noGrp="1"/>
          </p:cNvSpPr>
          <p:nvPr>
            <p:ph type="title"/>
          </p:nvPr>
        </p:nvSpPr>
        <p:spPr>
          <a:xfrm>
            <a:off x="6361200" y="3430800"/>
            <a:ext cx="5400000" cy="1152000"/>
          </a:xfrm>
        </p:spPr>
        <p:txBody>
          <a:bodyPr>
            <a:noAutofit/>
          </a:bodyPr>
          <a:lstStyle>
            <a:lvl1pPr>
              <a:lnSpc>
                <a:spcPct val="90000"/>
              </a:lnSpc>
              <a:defRPr sz="3900">
                <a:solidFill>
                  <a:schemeClr val="tx2"/>
                </a:solidFill>
              </a:defRPr>
            </a:lvl1pPr>
          </a:lstStyle>
          <a:p>
            <a:r>
              <a:rPr lang="fr-FR" dirty="0"/>
              <a:t>Modifiez le style du titre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361200" y="4662000"/>
            <a:ext cx="5400000" cy="900000"/>
          </a:xfrm>
        </p:spPr>
        <p:txBody>
          <a:bodyPr anchor="t">
            <a:noAutofit/>
          </a:bodyPr>
          <a:lstStyle>
            <a:lvl1pPr marL="0" indent="0">
              <a:lnSpc>
                <a:spcPct val="90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361200" y="1490400"/>
            <a:ext cx="5400000" cy="1872000"/>
          </a:xfrm>
        </p:spPr>
        <p:txBody>
          <a:bodyPr>
            <a:noAutofit/>
          </a:bodyPr>
          <a:lstStyle>
            <a:lvl1pPr marL="0" indent="0">
              <a:buNone/>
              <a:defRPr sz="13500">
                <a:solidFill>
                  <a:schemeClr val="tx2"/>
                </a:solidFill>
              </a:defRPr>
            </a:lvl1pPr>
          </a:lstStyle>
          <a:p>
            <a:pPr lvl="0"/>
            <a:r>
              <a:rPr lang="fr-FR" dirty="0"/>
              <a:t>NN.</a:t>
            </a:r>
          </a:p>
        </p:txBody>
      </p:sp>
      <p:sp>
        <p:nvSpPr>
          <p:cNvPr id="16" name="Espace réservé du texte 8">
            <a:extLst>
              <a:ext uri="{FF2B5EF4-FFF2-40B4-BE49-F238E27FC236}">
                <a16:creationId xmlns:a16="http://schemas.microsoft.com/office/drawing/2014/main" id="{19FE5F0F-1A19-4580-B09D-11BAB259543F}"/>
              </a:ext>
            </a:extLst>
          </p:cNvPr>
          <p:cNvSpPr>
            <a:spLocks noGrp="1"/>
          </p:cNvSpPr>
          <p:nvPr>
            <p:ph type="body" sz="quarter" idx="15"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fr-FR" dirty="0"/>
              <a:t> </a:t>
            </a:r>
          </a:p>
        </p:txBody>
      </p:sp>
      <p:sp>
        <p:nvSpPr>
          <p:cNvPr id="4" name="Espace réservé de la date 3">
            <a:extLst>
              <a:ext uri="{FF2B5EF4-FFF2-40B4-BE49-F238E27FC236}">
                <a16:creationId xmlns:a16="http://schemas.microsoft.com/office/drawing/2014/main" id="{CAF82D43-4E1B-4274-AC55-C533B8C04656}"/>
              </a:ext>
            </a:extLst>
          </p:cNvPr>
          <p:cNvSpPr>
            <a:spLocks noGrp="1"/>
          </p:cNvSpPr>
          <p:nvPr>
            <p:ph type="dt" sz="half" idx="16"/>
          </p:nvPr>
        </p:nvSpPr>
        <p:spPr/>
        <p:txBody>
          <a:bodyPr/>
          <a:lstStyle>
            <a:lvl1pPr>
              <a:defRPr>
                <a:solidFill>
                  <a:schemeClr val="bg1"/>
                </a:solidFill>
              </a:defRPr>
            </a:lvl1pPr>
          </a:lstStyle>
          <a:p>
            <a:fld id="{2C0B4DC7-93E0-497D-A19B-4147B71C77F4}" type="datetime1">
              <a:rPr lang="fr-FR" smtClean="0"/>
              <a:pPr/>
              <a:t>01/12/2023</a:t>
            </a:fld>
            <a:endParaRPr lang="fr-FR" dirty="0"/>
          </a:p>
        </p:txBody>
      </p:sp>
      <p:sp>
        <p:nvSpPr>
          <p:cNvPr id="5" name="Espace réservé du pied de page 4">
            <a:extLst>
              <a:ext uri="{FF2B5EF4-FFF2-40B4-BE49-F238E27FC236}">
                <a16:creationId xmlns:a16="http://schemas.microsoft.com/office/drawing/2014/main" id="{4F7AF283-CD1F-4E50-9456-6BD3B772A116}"/>
              </a:ext>
            </a:extLst>
          </p:cNvPr>
          <p:cNvSpPr>
            <a:spLocks noGrp="1"/>
          </p:cNvSpPr>
          <p:nvPr>
            <p:ph type="ftr" sz="quarter" idx="17"/>
          </p:nvPr>
        </p:nvSpPr>
        <p:spPr/>
        <p:txBody>
          <a:bodyPr/>
          <a:lstStyle>
            <a:lvl1pPr>
              <a:defRPr>
                <a:solidFill>
                  <a:schemeClr val="bg1"/>
                </a:solidFill>
              </a:defRPr>
            </a:lvl1pPr>
          </a:lstStyle>
          <a:p>
            <a:r>
              <a:rPr lang="fr-FR"/>
              <a:t>Date - Pied de page de votre présentation</a:t>
            </a:r>
            <a:endParaRPr lang="fr-FR" dirty="0"/>
          </a:p>
        </p:txBody>
      </p:sp>
      <p:sp>
        <p:nvSpPr>
          <p:cNvPr id="6" name="Espace réservé du numéro de diapositive 5">
            <a:extLst>
              <a:ext uri="{FF2B5EF4-FFF2-40B4-BE49-F238E27FC236}">
                <a16:creationId xmlns:a16="http://schemas.microsoft.com/office/drawing/2014/main" id="{072A83F9-605B-451F-81C4-4DB3BD64BF25}"/>
              </a:ext>
            </a:extLst>
          </p:cNvPr>
          <p:cNvSpPr>
            <a:spLocks noGrp="1"/>
          </p:cNvSpPr>
          <p:nvPr>
            <p:ph type="sldNum" sz="quarter" idx="18"/>
          </p:nvPr>
        </p:nvSpPr>
        <p:spPr/>
        <p:txBody>
          <a:bodyPr/>
          <a:lstStyle>
            <a:lvl1pPr>
              <a:defRPr>
                <a:solidFill>
                  <a:schemeClr val="bg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2147421167"/>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4" name="Titre 3">
            <a:extLst>
              <a:ext uri="{FF2B5EF4-FFF2-40B4-BE49-F238E27FC236}">
                <a16:creationId xmlns:a16="http://schemas.microsoft.com/office/drawing/2014/main" id="{C292072E-287F-4875-8FDB-C22CF0436582}"/>
              </a:ext>
            </a:extLst>
          </p:cNvPr>
          <p:cNvSpPr>
            <a:spLocks noGrp="1"/>
          </p:cNvSpPr>
          <p:nvPr>
            <p:ph type="title"/>
          </p:nvPr>
        </p:nvSpPr>
        <p:spPr/>
        <p:txBody>
          <a:bodyPr/>
          <a:lstStyle>
            <a:lvl1pPr>
              <a:defRPr>
                <a:solidFill>
                  <a:schemeClr val="tx2"/>
                </a:solidFill>
              </a:defRPr>
            </a:lvl1pPr>
          </a:lstStyle>
          <a:p>
            <a:r>
              <a:rPr lang="fr-FR"/>
              <a:t>Modifiez le style du titre</a:t>
            </a:r>
          </a:p>
        </p:txBody>
      </p:sp>
      <p:sp>
        <p:nvSpPr>
          <p:cNvPr id="5" name="Espace réservé de la date 4">
            <a:extLst>
              <a:ext uri="{FF2B5EF4-FFF2-40B4-BE49-F238E27FC236}">
                <a16:creationId xmlns:a16="http://schemas.microsoft.com/office/drawing/2014/main" id="{40DE2FB5-2CE4-44D5-9167-5E9A54E4AAB3}"/>
              </a:ext>
            </a:extLst>
          </p:cNvPr>
          <p:cNvSpPr>
            <a:spLocks noGrp="1"/>
          </p:cNvSpPr>
          <p:nvPr>
            <p:ph type="dt" sz="half" idx="14"/>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99ED68ED-4BAB-426E-AC8B-79F072DDCF3C}"/>
              </a:ext>
            </a:extLst>
          </p:cNvPr>
          <p:cNvSpPr>
            <a:spLocks noGrp="1"/>
          </p:cNvSpPr>
          <p:nvPr>
            <p:ph type="ftr" sz="quarter" idx="15"/>
          </p:nvPr>
        </p:nvSpPr>
        <p:spPr/>
        <p:txBody>
          <a:bodyPr/>
          <a:lstStyle>
            <a:lvl1pPr>
              <a:defRPr>
                <a:solidFill>
                  <a:schemeClr val="tx1"/>
                </a:solidFill>
              </a:defRPr>
            </a:lvl1pPr>
          </a:lstStyle>
          <a:p>
            <a:r>
              <a:rPr lang="fr-FR"/>
              <a:t>Date - Pied de page de votre présentation</a:t>
            </a:r>
            <a:endParaRPr lang="fr-FR" dirty="0"/>
          </a:p>
        </p:txBody>
      </p:sp>
      <p:sp>
        <p:nvSpPr>
          <p:cNvPr id="10" name="Espace réservé du numéro de diapositive 9">
            <a:extLst>
              <a:ext uri="{FF2B5EF4-FFF2-40B4-BE49-F238E27FC236}">
                <a16:creationId xmlns:a16="http://schemas.microsoft.com/office/drawing/2014/main" id="{18ECF392-ABEC-45C0-9399-5BB17B364A4E}"/>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15835666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e avec photo">
    <p:spTree>
      <p:nvGrpSpPr>
        <p:cNvPr id="1" name=""/>
        <p:cNvGrpSpPr/>
        <p:nvPr/>
      </p:nvGrpSpPr>
      <p:grpSpPr>
        <a:xfrm>
          <a:off x="0" y="0"/>
          <a:ext cx="0" cy="0"/>
          <a:chOff x="0" y="0"/>
          <a:chExt cx="0" cy="0"/>
        </a:xfrm>
      </p:grpSpPr>
      <p:sp>
        <p:nvSpPr>
          <p:cNvPr id="12" name="Espace réservé pour une image  2">
            <a:extLst>
              <a:ext uri="{FF2B5EF4-FFF2-40B4-BE49-F238E27FC236}">
                <a16:creationId xmlns:a16="http://schemas.microsoft.com/office/drawing/2014/main" id="{3FA18DAD-43C7-439C-AEB4-182FDEF42A93}"/>
              </a:ext>
            </a:extLst>
          </p:cNvPr>
          <p:cNvSpPr>
            <a:spLocks noGrp="1"/>
          </p:cNvSpPr>
          <p:nvPr>
            <p:ph type="pic" idx="10"/>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6361200"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15" name="Espace réservé du texte 8">
            <a:extLst>
              <a:ext uri="{FF2B5EF4-FFF2-40B4-BE49-F238E27FC236}">
                <a16:creationId xmlns:a16="http://schemas.microsoft.com/office/drawing/2014/main" id="{90C7237F-FD39-40C9-B915-D4BC62A3BEC4}"/>
              </a:ext>
            </a:extLst>
          </p:cNvPr>
          <p:cNvSpPr>
            <a:spLocks noGrp="1"/>
          </p:cNvSpPr>
          <p:nvPr>
            <p:ph type="body" sz="quarter" idx="17"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fr-FR" dirty="0"/>
              <a:t> </a:t>
            </a:r>
          </a:p>
        </p:txBody>
      </p:sp>
      <p:sp>
        <p:nvSpPr>
          <p:cNvPr id="4" name="Titre 3">
            <a:extLst>
              <a:ext uri="{FF2B5EF4-FFF2-40B4-BE49-F238E27FC236}">
                <a16:creationId xmlns:a16="http://schemas.microsoft.com/office/drawing/2014/main" id="{A95F48EF-CBAD-4F80-B069-72AECAEC0746}"/>
              </a:ext>
            </a:extLst>
          </p:cNvPr>
          <p:cNvSpPr>
            <a:spLocks noGrp="1"/>
          </p:cNvSpPr>
          <p:nvPr>
            <p:ph type="title"/>
          </p:nvPr>
        </p:nvSpPr>
        <p:spPr>
          <a:xfrm>
            <a:off x="6361199" y="242844"/>
            <a:ext cx="3960000" cy="1008000"/>
          </a:xfrm>
        </p:spPr>
        <p:txBody>
          <a:bodyPr/>
          <a:lstStyle>
            <a:lvl1pPr>
              <a:defRPr>
                <a:solidFill>
                  <a:schemeClr val="tx2"/>
                </a:solidFill>
              </a:defRPr>
            </a:lvl1pPr>
          </a:lstStyle>
          <a:p>
            <a:r>
              <a:rPr lang="fr-FR" dirty="0"/>
              <a:t>Modifiez le style du titre</a:t>
            </a:r>
          </a:p>
        </p:txBody>
      </p:sp>
      <p:sp>
        <p:nvSpPr>
          <p:cNvPr id="5" name="Espace réservé de la date 4">
            <a:extLst>
              <a:ext uri="{FF2B5EF4-FFF2-40B4-BE49-F238E27FC236}">
                <a16:creationId xmlns:a16="http://schemas.microsoft.com/office/drawing/2014/main" id="{F45A3821-9C55-4E10-844A-98E6FB07D68C}"/>
              </a:ext>
            </a:extLst>
          </p:cNvPr>
          <p:cNvSpPr>
            <a:spLocks noGrp="1"/>
          </p:cNvSpPr>
          <p:nvPr>
            <p:ph type="dt" sz="half" idx="18"/>
          </p:nvPr>
        </p:nvSpPr>
        <p:spPr/>
        <p:txBody>
          <a:bodyPr/>
          <a:lstStyle>
            <a:lvl1pPr>
              <a:defRPr>
                <a:solidFill>
                  <a:schemeClr val="bg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B26B9FA6-E4DB-4B15-BD57-BEC5F537E3AB}"/>
              </a:ext>
            </a:extLst>
          </p:cNvPr>
          <p:cNvSpPr>
            <a:spLocks noGrp="1"/>
          </p:cNvSpPr>
          <p:nvPr>
            <p:ph type="ftr" sz="quarter" idx="19"/>
          </p:nvPr>
        </p:nvSpPr>
        <p:spPr/>
        <p:txBody>
          <a:bodyPr/>
          <a:lstStyle>
            <a:lvl1pPr>
              <a:defRPr>
                <a:solidFill>
                  <a:schemeClr val="bg1"/>
                </a:solidFill>
              </a:defRPr>
            </a:lvl1pPr>
          </a:lstStyle>
          <a:p>
            <a:r>
              <a:rPr lang="fr-FR"/>
              <a:t>Date - Pied de page de votre présentation</a:t>
            </a:r>
            <a:endParaRPr lang="fr-FR" dirty="0"/>
          </a:p>
        </p:txBody>
      </p:sp>
      <p:sp>
        <p:nvSpPr>
          <p:cNvPr id="7" name="Espace réservé du numéro de diapositive 6">
            <a:extLst>
              <a:ext uri="{FF2B5EF4-FFF2-40B4-BE49-F238E27FC236}">
                <a16:creationId xmlns:a16="http://schemas.microsoft.com/office/drawing/2014/main" id="{6FE6001F-97CC-4008-B22A-EFA29A13779C}"/>
              </a:ext>
            </a:extLst>
          </p:cNvPr>
          <p:cNvSpPr>
            <a:spLocks noGrp="1"/>
          </p:cNvSpPr>
          <p:nvPr>
            <p:ph type="sldNum" sz="quarter" idx="20"/>
          </p:nvPr>
        </p:nvSpPr>
        <p:spPr/>
        <p:txBody>
          <a:bodyPr/>
          <a:lstStyle>
            <a:lvl1pPr>
              <a:defRPr>
                <a:solidFill>
                  <a:schemeClr val="bg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2130182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tion N°2 Ouverture de chapitre avec photo">
    <p:spTree>
      <p:nvGrpSpPr>
        <p:cNvPr id="1" name=""/>
        <p:cNvGrpSpPr/>
        <p:nvPr/>
      </p:nvGrpSpPr>
      <p:grpSpPr>
        <a:xfrm>
          <a:off x="0" y="0"/>
          <a:ext cx="0" cy="0"/>
          <a:chOff x="0" y="0"/>
          <a:chExt cx="0" cy="0"/>
        </a:xfrm>
      </p:grpSpPr>
      <p:sp>
        <p:nvSpPr>
          <p:cNvPr id="13" name="Espace réservé pour une image  2">
            <a:extLst>
              <a:ext uri="{FF2B5EF4-FFF2-40B4-BE49-F238E27FC236}">
                <a16:creationId xmlns:a16="http://schemas.microsoft.com/office/drawing/2014/main" id="{DEC6A7FF-A1FA-4490-9CC7-51078FF84353}"/>
              </a:ext>
            </a:extLst>
          </p:cNvPr>
          <p:cNvSpPr>
            <a:spLocks noGrp="1"/>
          </p:cNvSpPr>
          <p:nvPr>
            <p:ph type="pic" idx="14"/>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2" name="Titre 1">
            <a:extLst>
              <a:ext uri="{FF2B5EF4-FFF2-40B4-BE49-F238E27FC236}">
                <a16:creationId xmlns:a16="http://schemas.microsoft.com/office/drawing/2014/main" id="{8934B7DA-FA75-4149-8676-64791F4D66D2}"/>
              </a:ext>
            </a:extLst>
          </p:cNvPr>
          <p:cNvSpPr>
            <a:spLocks noGrp="1"/>
          </p:cNvSpPr>
          <p:nvPr>
            <p:ph type="title"/>
          </p:nvPr>
        </p:nvSpPr>
        <p:spPr>
          <a:xfrm>
            <a:off x="6361200" y="3430800"/>
            <a:ext cx="5400000" cy="1152000"/>
          </a:xfrm>
        </p:spPr>
        <p:txBody>
          <a:bodyPr>
            <a:noAutofit/>
          </a:bodyPr>
          <a:lstStyle>
            <a:lvl1pPr>
              <a:lnSpc>
                <a:spcPct val="90000"/>
              </a:lnSpc>
              <a:defRPr lang="fr-FR" sz="32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stStyle>
          <a:p>
            <a:r>
              <a:rPr lang="fr-FR" dirty="0"/>
              <a:t>Modifiez le style du titre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361200" y="4662000"/>
            <a:ext cx="5400000" cy="900000"/>
          </a:xfrm>
        </p:spPr>
        <p:txBody>
          <a:bodyPr anchor="t">
            <a:noAutofit/>
          </a:bodyPr>
          <a:lstStyle>
            <a:lvl1pPr marL="0" indent="0">
              <a:lnSpc>
                <a:spcPct val="90000"/>
              </a:lnSpc>
              <a:buNone/>
              <a:defRPr sz="2400" b="0">
                <a:solidFill>
                  <a:schemeClr val="tx1"/>
                </a:solidFill>
                <a:latin typeface="Poppins" panose="00000500000000000000" pitchFamily="2" charset="0"/>
                <a:cs typeface="Poppins" panose="000005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du texte du masque</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361200" y="1490400"/>
            <a:ext cx="5400000" cy="1872000"/>
          </a:xfrm>
        </p:spPr>
        <p:txBody>
          <a:bodyPr>
            <a:noAutofit/>
          </a:bodyPr>
          <a:lstStyle>
            <a:lvl1pPr marL="0" indent="0">
              <a:buNone/>
              <a:defRPr lang="fr-FR" sz="115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stStyle>
          <a:p>
            <a:pPr lvl="0"/>
            <a:r>
              <a:rPr lang="fr-FR" dirty="0"/>
              <a:t>NN.</a:t>
            </a:r>
          </a:p>
        </p:txBody>
      </p:sp>
      <p:sp>
        <p:nvSpPr>
          <p:cNvPr id="16" name="Espace réservé du texte 8">
            <a:extLst>
              <a:ext uri="{FF2B5EF4-FFF2-40B4-BE49-F238E27FC236}">
                <a16:creationId xmlns:a16="http://schemas.microsoft.com/office/drawing/2014/main" id="{19FE5F0F-1A19-4580-B09D-11BAB259543F}"/>
              </a:ext>
            </a:extLst>
          </p:cNvPr>
          <p:cNvSpPr>
            <a:spLocks noGrp="1"/>
          </p:cNvSpPr>
          <p:nvPr>
            <p:ph type="body" sz="quarter" idx="15"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fr-FR" dirty="0"/>
              <a:t> </a:t>
            </a:r>
          </a:p>
        </p:txBody>
      </p:sp>
      <p:sp>
        <p:nvSpPr>
          <p:cNvPr id="4" name="Espace réservé de la date 3">
            <a:extLst>
              <a:ext uri="{FF2B5EF4-FFF2-40B4-BE49-F238E27FC236}">
                <a16:creationId xmlns:a16="http://schemas.microsoft.com/office/drawing/2014/main" id="{CAF82D43-4E1B-4274-AC55-C533B8C04656}"/>
              </a:ext>
            </a:extLst>
          </p:cNvPr>
          <p:cNvSpPr>
            <a:spLocks noGrp="1"/>
          </p:cNvSpPr>
          <p:nvPr>
            <p:ph type="dt" sz="half" idx="16"/>
          </p:nvPr>
        </p:nvSpPr>
        <p:spPr/>
        <p:txBody>
          <a:bodyPr/>
          <a:lstStyle>
            <a:lvl1pPr>
              <a:defRPr>
                <a:solidFill>
                  <a:schemeClr val="bg1"/>
                </a:solidFill>
              </a:defRPr>
            </a:lvl1pPr>
          </a:lstStyle>
          <a:p>
            <a:fld id="{2C0B4DC7-93E0-497D-A19B-4147B71C77F4}" type="datetime1">
              <a:rPr lang="fr-FR" smtClean="0"/>
              <a:pPr/>
              <a:t>01/12/2023</a:t>
            </a:fld>
            <a:endParaRPr lang="fr-FR" dirty="0"/>
          </a:p>
        </p:txBody>
      </p:sp>
      <p:sp>
        <p:nvSpPr>
          <p:cNvPr id="5" name="Espace réservé du pied de page 4">
            <a:extLst>
              <a:ext uri="{FF2B5EF4-FFF2-40B4-BE49-F238E27FC236}">
                <a16:creationId xmlns:a16="http://schemas.microsoft.com/office/drawing/2014/main" id="{4F7AF283-CD1F-4E50-9456-6BD3B772A116}"/>
              </a:ext>
            </a:extLst>
          </p:cNvPr>
          <p:cNvSpPr>
            <a:spLocks noGrp="1"/>
          </p:cNvSpPr>
          <p:nvPr>
            <p:ph type="ftr" sz="quarter" idx="17"/>
          </p:nvPr>
        </p:nvSpPr>
        <p:spPr/>
        <p:txBody>
          <a:bodyPr/>
          <a:lstStyle>
            <a:lvl1pPr>
              <a:defRPr>
                <a:solidFill>
                  <a:schemeClr val="bg1"/>
                </a:solidFill>
              </a:defRPr>
            </a:lvl1pPr>
          </a:lstStyle>
          <a:p>
            <a:r>
              <a:rPr lang="fr-FR"/>
              <a:t>Date - Pied de page de votre présentation</a:t>
            </a:r>
            <a:endParaRPr lang="fr-FR" dirty="0"/>
          </a:p>
        </p:txBody>
      </p:sp>
      <p:sp>
        <p:nvSpPr>
          <p:cNvPr id="6" name="Espace réservé du numéro de diapositive 5">
            <a:extLst>
              <a:ext uri="{FF2B5EF4-FFF2-40B4-BE49-F238E27FC236}">
                <a16:creationId xmlns:a16="http://schemas.microsoft.com/office/drawing/2014/main" id="{072A83F9-605B-451F-81C4-4DB3BD64BF25}"/>
              </a:ext>
            </a:extLst>
          </p:cNvPr>
          <p:cNvSpPr>
            <a:spLocks noGrp="1"/>
          </p:cNvSpPr>
          <p:nvPr>
            <p:ph type="sldNum" sz="quarter" idx="18"/>
          </p:nvPr>
        </p:nvSpPr>
        <p:spPr/>
        <p:txBody>
          <a:bodyPr/>
          <a:lstStyle>
            <a:lvl1pPr>
              <a:defRPr>
                <a:solidFill>
                  <a:schemeClr val="bg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400456243"/>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3820350"/>
            <a:ext cx="11133952" cy="2412000"/>
          </a:xfrm>
        </p:spPr>
        <p:txBody>
          <a:bodyPr/>
          <a:lstStyle>
            <a:lvl1pPr>
              <a:defRPr>
                <a:solidFill>
                  <a:schemeClr val="tx1"/>
                </a:solidFill>
              </a:defRPr>
            </a:lvl1pPr>
            <a:lvl2pPr>
              <a:spcBef>
                <a:spcPts val="400"/>
              </a:spcBef>
              <a:defRPr>
                <a:solidFill>
                  <a:schemeClr val="tx1"/>
                </a:solidFill>
              </a:defRPr>
            </a:lvl2pPr>
          </a:lstStyle>
          <a:p>
            <a:pPr lvl="0"/>
            <a:r>
              <a:rPr lang="fr-FR" dirty="0"/>
              <a:t>Modifier les styles du texte du masque</a:t>
            </a:r>
          </a:p>
          <a:p>
            <a:pPr lvl="1"/>
            <a:r>
              <a:rPr lang="fr-FR" dirty="0"/>
              <a:t>Deuxième niveau</a:t>
            </a:r>
          </a:p>
        </p:txBody>
      </p:sp>
      <p:sp>
        <p:nvSpPr>
          <p:cNvPr id="12" name="Espace réservé du tableau 2">
            <a:extLst>
              <a:ext uri="{FF2B5EF4-FFF2-40B4-BE49-F238E27FC236}">
                <a16:creationId xmlns:a16="http://schemas.microsoft.com/office/drawing/2014/main" id="{3EADC01A-12BC-4330-8A1C-A4DCE63F4D5F}"/>
              </a:ext>
            </a:extLst>
          </p:cNvPr>
          <p:cNvSpPr>
            <a:spLocks noGrp="1"/>
          </p:cNvSpPr>
          <p:nvPr>
            <p:ph type="tbl" sz="quarter" idx="17"/>
          </p:nvPr>
        </p:nvSpPr>
        <p:spPr>
          <a:xfrm>
            <a:off x="589752" y="1372349"/>
            <a:ext cx="11014079" cy="2304000"/>
          </a:xfrm>
        </p:spPr>
        <p:txBody>
          <a:bodyPr anchor="ctr"/>
          <a:lstStyle>
            <a:lvl1pPr marL="0" indent="0" algn="ctr">
              <a:buNone/>
              <a:defRPr sz="1400">
                <a:solidFill>
                  <a:schemeClr val="tx2"/>
                </a:solidFill>
              </a:defRPr>
            </a:lvl1pPr>
          </a:lstStyle>
          <a:p>
            <a:endParaRPr lang="fr-FR" dirty="0"/>
          </a:p>
        </p:txBody>
      </p:sp>
      <p:sp>
        <p:nvSpPr>
          <p:cNvPr id="4" name="Titre 3">
            <a:extLst>
              <a:ext uri="{FF2B5EF4-FFF2-40B4-BE49-F238E27FC236}">
                <a16:creationId xmlns:a16="http://schemas.microsoft.com/office/drawing/2014/main" id="{F7BED8F5-8DF4-41F4-9FBF-3FC3EFF478F8}"/>
              </a:ext>
            </a:extLst>
          </p:cNvPr>
          <p:cNvSpPr>
            <a:spLocks noGrp="1"/>
          </p:cNvSpPr>
          <p:nvPr>
            <p:ph type="title"/>
          </p:nvPr>
        </p:nvSpPr>
        <p:spPr/>
        <p:txBody>
          <a:bodyPr/>
          <a:lstStyle>
            <a:lvl1pPr>
              <a:defRPr>
                <a:solidFill>
                  <a:schemeClr val="tx2"/>
                </a:solidFill>
              </a:defRPr>
            </a:lvl1pPr>
          </a:lstStyle>
          <a:p>
            <a:r>
              <a:rPr lang="fr-FR"/>
              <a:t>Modifiez le style du titre</a:t>
            </a:r>
          </a:p>
        </p:txBody>
      </p:sp>
      <p:sp>
        <p:nvSpPr>
          <p:cNvPr id="5" name="Espace réservé de la date 4">
            <a:extLst>
              <a:ext uri="{FF2B5EF4-FFF2-40B4-BE49-F238E27FC236}">
                <a16:creationId xmlns:a16="http://schemas.microsoft.com/office/drawing/2014/main" id="{74A5DB8F-F9F5-4D34-AD2B-20A401276C3E}"/>
              </a:ext>
            </a:extLst>
          </p:cNvPr>
          <p:cNvSpPr>
            <a:spLocks noGrp="1"/>
          </p:cNvSpPr>
          <p:nvPr>
            <p:ph type="dt" sz="half" idx="18"/>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7F448ABE-6518-42E7-86CB-17EBD972C87A}"/>
              </a:ext>
            </a:extLst>
          </p:cNvPr>
          <p:cNvSpPr>
            <a:spLocks noGrp="1"/>
          </p:cNvSpPr>
          <p:nvPr>
            <p:ph type="ftr" sz="quarter" idx="19"/>
          </p:nvPr>
        </p:nvSpPr>
        <p:spPr/>
        <p:txBody>
          <a:bodyPr/>
          <a:lstStyle>
            <a:lvl1pPr>
              <a:defRPr>
                <a:solidFill>
                  <a:schemeClr val="tx1"/>
                </a:solidFill>
              </a:defRPr>
            </a:lvl1pPr>
          </a:lstStyle>
          <a:p>
            <a:r>
              <a:rPr lang="fr-FR"/>
              <a:t>Date - Pied de page de votre présentation</a:t>
            </a:r>
            <a:endParaRPr lang="fr-FR" dirty="0"/>
          </a:p>
        </p:txBody>
      </p:sp>
      <p:sp>
        <p:nvSpPr>
          <p:cNvPr id="7" name="Espace réservé du numéro de diapositive 6">
            <a:extLst>
              <a:ext uri="{FF2B5EF4-FFF2-40B4-BE49-F238E27FC236}">
                <a16:creationId xmlns:a16="http://schemas.microsoft.com/office/drawing/2014/main" id="{DBF92594-638F-42B7-B983-EDCA45116F84}"/>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0378144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e avec graphiqu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13" name="Espace réservé du graphique 2">
            <a:extLst>
              <a:ext uri="{FF2B5EF4-FFF2-40B4-BE49-F238E27FC236}">
                <a16:creationId xmlns:a16="http://schemas.microsoft.com/office/drawing/2014/main" id="{36B54297-76AA-4A3B-A34F-53F1E4289CC7}"/>
              </a:ext>
            </a:extLst>
          </p:cNvPr>
          <p:cNvSpPr>
            <a:spLocks noGrp="1"/>
          </p:cNvSpPr>
          <p:nvPr>
            <p:ph type="chart" sz="quarter" idx="17"/>
          </p:nvPr>
        </p:nvSpPr>
        <p:spPr>
          <a:xfrm>
            <a:off x="6229879" y="1371600"/>
            <a:ext cx="5508000" cy="4860000"/>
          </a:xfrm>
        </p:spPr>
        <p:txBody>
          <a:bodyPr anchor="ctr"/>
          <a:lstStyle>
            <a:lvl1pPr marL="0" indent="0" algn="ctr">
              <a:buNone/>
              <a:defRPr sz="1400">
                <a:solidFill>
                  <a:schemeClr val="tx2"/>
                </a:solidFill>
              </a:defRPr>
            </a:lvl1pPr>
          </a:lstStyle>
          <a:p>
            <a:endParaRPr lang="fr-FR" dirty="0"/>
          </a:p>
        </p:txBody>
      </p:sp>
      <p:sp>
        <p:nvSpPr>
          <p:cNvPr id="4" name="Titre 3">
            <a:extLst>
              <a:ext uri="{FF2B5EF4-FFF2-40B4-BE49-F238E27FC236}">
                <a16:creationId xmlns:a16="http://schemas.microsoft.com/office/drawing/2014/main" id="{7AE7569B-B080-4146-A11F-1E61AF63D642}"/>
              </a:ext>
            </a:extLst>
          </p:cNvPr>
          <p:cNvSpPr>
            <a:spLocks noGrp="1"/>
          </p:cNvSpPr>
          <p:nvPr>
            <p:ph type="title"/>
          </p:nvPr>
        </p:nvSpPr>
        <p:spPr>
          <a:xfrm>
            <a:off x="469879" y="242844"/>
            <a:ext cx="9720000" cy="1008000"/>
          </a:xfrm>
        </p:spPr>
        <p:txBody>
          <a:bodyPr/>
          <a:lstStyle>
            <a:lvl1pPr>
              <a:defRPr>
                <a:solidFill>
                  <a:schemeClr val="tx2"/>
                </a:solidFill>
              </a:defRPr>
            </a:lvl1pPr>
          </a:lstStyle>
          <a:p>
            <a:r>
              <a:rPr lang="fr-FR"/>
              <a:t>Modifiez le style du titre</a:t>
            </a:r>
          </a:p>
        </p:txBody>
      </p:sp>
      <p:sp>
        <p:nvSpPr>
          <p:cNvPr id="6" name="Espace réservé de la date 5">
            <a:extLst>
              <a:ext uri="{FF2B5EF4-FFF2-40B4-BE49-F238E27FC236}">
                <a16:creationId xmlns:a16="http://schemas.microsoft.com/office/drawing/2014/main" id="{1A8B2399-CA73-45EA-BE18-9A20282E60B2}"/>
              </a:ext>
            </a:extLst>
          </p:cNvPr>
          <p:cNvSpPr>
            <a:spLocks noGrp="1"/>
          </p:cNvSpPr>
          <p:nvPr>
            <p:ph type="dt" sz="half" idx="18"/>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7" name="Espace réservé du pied de page 6">
            <a:extLst>
              <a:ext uri="{FF2B5EF4-FFF2-40B4-BE49-F238E27FC236}">
                <a16:creationId xmlns:a16="http://schemas.microsoft.com/office/drawing/2014/main" id="{78D64F63-31B3-46AB-8995-E4EAED1967BD}"/>
              </a:ext>
            </a:extLst>
          </p:cNvPr>
          <p:cNvSpPr>
            <a:spLocks noGrp="1"/>
          </p:cNvSpPr>
          <p:nvPr>
            <p:ph type="ftr" sz="quarter" idx="19"/>
          </p:nvPr>
        </p:nvSpPr>
        <p:spPr/>
        <p:txBody>
          <a:bodyPr/>
          <a:lstStyle>
            <a:lvl1pPr>
              <a:defRPr>
                <a:solidFill>
                  <a:schemeClr val="tx1"/>
                </a:solidFill>
              </a:defRPr>
            </a:lvl1pPr>
          </a:lstStyle>
          <a:p>
            <a:r>
              <a:rPr lang="fr-FR"/>
              <a:t>Date - Pied de page de votre présentation</a:t>
            </a:r>
            <a:endParaRPr lang="fr-FR" dirty="0"/>
          </a:p>
        </p:txBody>
      </p:sp>
      <p:sp>
        <p:nvSpPr>
          <p:cNvPr id="11" name="Espace réservé du numéro de diapositive 10">
            <a:extLst>
              <a:ext uri="{FF2B5EF4-FFF2-40B4-BE49-F238E27FC236}">
                <a16:creationId xmlns:a16="http://schemas.microsoft.com/office/drawing/2014/main" id="{DB398A68-6D32-4A8D-8EF8-C3BF7CEF61AB}"/>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435131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hiffres Clés">
    <p:spTree>
      <p:nvGrpSpPr>
        <p:cNvPr id="1" name=""/>
        <p:cNvGrpSpPr/>
        <p:nvPr/>
      </p:nvGrpSpPr>
      <p:grpSpPr>
        <a:xfrm>
          <a:off x="0" y="0"/>
          <a:ext cx="0" cy="0"/>
          <a:chOff x="0" y="0"/>
          <a:chExt cx="0" cy="0"/>
        </a:xfrm>
      </p:grpSpPr>
      <p:sp>
        <p:nvSpPr>
          <p:cNvPr id="14" name="Espace réservé du texte 2">
            <a:extLst>
              <a:ext uri="{FF2B5EF4-FFF2-40B4-BE49-F238E27FC236}">
                <a16:creationId xmlns:a16="http://schemas.microsoft.com/office/drawing/2014/main" id="{6684C25F-7F00-41C3-A7CD-0A38D6BB6A4B}"/>
              </a:ext>
            </a:extLst>
          </p:cNvPr>
          <p:cNvSpPr>
            <a:spLocks noGrp="1"/>
          </p:cNvSpPr>
          <p:nvPr>
            <p:ph type="body" idx="18" hasCustomPrompt="1"/>
          </p:nvPr>
        </p:nvSpPr>
        <p:spPr>
          <a:xfrm>
            <a:off x="469879" y="1501200"/>
            <a:ext cx="1980000" cy="1188000"/>
          </a:xfrm>
        </p:spPr>
        <p:txBody>
          <a:bodyPr anchor="ctr">
            <a:noAutofit/>
          </a:bodyPr>
          <a:lstStyle>
            <a:lvl1pPr marL="0" indent="0">
              <a:buNone/>
              <a:defRPr sz="81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NN</a:t>
            </a:r>
          </a:p>
        </p:txBody>
      </p:sp>
      <p:sp>
        <p:nvSpPr>
          <p:cNvPr id="15" name="Espace réservé du texte 10">
            <a:extLst>
              <a:ext uri="{FF2B5EF4-FFF2-40B4-BE49-F238E27FC236}">
                <a16:creationId xmlns:a16="http://schemas.microsoft.com/office/drawing/2014/main" id="{FFEA4E96-A4C5-404E-84EB-0DA2FDAD3E47}"/>
              </a:ext>
            </a:extLst>
          </p:cNvPr>
          <p:cNvSpPr>
            <a:spLocks noGrp="1"/>
          </p:cNvSpPr>
          <p:nvPr>
            <p:ph type="body" sz="quarter" idx="19" hasCustomPrompt="1"/>
          </p:nvPr>
        </p:nvSpPr>
        <p:spPr>
          <a:xfrm>
            <a:off x="3240699" y="15012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fr-FR" dirty="0"/>
              <a:t>Modifier les styles du texte du masque</a:t>
            </a:r>
          </a:p>
          <a:p>
            <a:pPr lvl="1"/>
            <a:r>
              <a:rPr lang="fr-FR" dirty="0"/>
              <a:t>Deuxième niveau</a:t>
            </a:r>
          </a:p>
        </p:txBody>
      </p:sp>
      <p:sp>
        <p:nvSpPr>
          <p:cNvPr id="16" name="Espace réservé du texte 2">
            <a:extLst>
              <a:ext uri="{FF2B5EF4-FFF2-40B4-BE49-F238E27FC236}">
                <a16:creationId xmlns:a16="http://schemas.microsoft.com/office/drawing/2014/main" id="{431124CF-D305-4637-B02D-7916DC400940}"/>
              </a:ext>
            </a:extLst>
          </p:cNvPr>
          <p:cNvSpPr>
            <a:spLocks noGrp="1"/>
          </p:cNvSpPr>
          <p:nvPr>
            <p:ph type="body" idx="20" hasCustomPrompt="1"/>
          </p:nvPr>
        </p:nvSpPr>
        <p:spPr>
          <a:xfrm>
            <a:off x="469879" y="2656800"/>
            <a:ext cx="1980000" cy="1188000"/>
          </a:xfrm>
        </p:spPr>
        <p:txBody>
          <a:bodyPr anchor="ctr">
            <a:noAutofit/>
          </a:bodyPr>
          <a:lstStyle>
            <a:lvl1pPr marL="0" indent="0">
              <a:buNone/>
              <a:defRPr sz="8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NN</a:t>
            </a:r>
          </a:p>
        </p:txBody>
      </p:sp>
      <p:sp>
        <p:nvSpPr>
          <p:cNvPr id="17" name="Espace réservé du texte 10">
            <a:extLst>
              <a:ext uri="{FF2B5EF4-FFF2-40B4-BE49-F238E27FC236}">
                <a16:creationId xmlns:a16="http://schemas.microsoft.com/office/drawing/2014/main" id="{F7F54A8A-B912-4DCA-A7A6-D2FE7A31E0B8}"/>
              </a:ext>
            </a:extLst>
          </p:cNvPr>
          <p:cNvSpPr>
            <a:spLocks noGrp="1"/>
          </p:cNvSpPr>
          <p:nvPr>
            <p:ph type="body" sz="quarter" idx="21" hasCustomPrompt="1"/>
          </p:nvPr>
        </p:nvSpPr>
        <p:spPr>
          <a:xfrm>
            <a:off x="3240699" y="26568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fr-FR" dirty="0"/>
              <a:t>Modifier les styles du texte du masque</a:t>
            </a:r>
          </a:p>
          <a:p>
            <a:pPr lvl="1"/>
            <a:r>
              <a:rPr lang="fr-FR" dirty="0"/>
              <a:t>Deuxième niveau</a:t>
            </a:r>
          </a:p>
        </p:txBody>
      </p:sp>
      <p:sp>
        <p:nvSpPr>
          <p:cNvPr id="4" name="Titre 3">
            <a:extLst>
              <a:ext uri="{FF2B5EF4-FFF2-40B4-BE49-F238E27FC236}">
                <a16:creationId xmlns:a16="http://schemas.microsoft.com/office/drawing/2014/main" id="{0F9ED843-C44A-45CC-9B1D-C837E4DDCE6E}"/>
              </a:ext>
            </a:extLst>
          </p:cNvPr>
          <p:cNvSpPr>
            <a:spLocks noGrp="1"/>
          </p:cNvSpPr>
          <p:nvPr>
            <p:ph type="title"/>
          </p:nvPr>
        </p:nvSpPr>
        <p:spPr/>
        <p:txBody>
          <a:bodyPr/>
          <a:lstStyle>
            <a:lvl1pPr>
              <a:defRPr>
                <a:solidFill>
                  <a:schemeClr val="tx2"/>
                </a:solidFill>
              </a:defRPr>
            </a:lvl1pPr>
          </a:lstStyle>
          <a:p>
            <a:r>
              <a:rPr lang="fr-FR" dirty="0"/>
              <a:t>Modifiez le style du titre</a:t>
            </a:r>
          </a:p>
        </p:txBody>
      </p:sp>
      <p:sp>
        <p:nvSpPr>
          <p:cNvPr id="18" name="Espace réservé du texte 2">
            <a:extLst>
              <a:ext uri="{FF2B5EF4-FFF2-40B4-BE49-F238E27FC236}">
                <a16:creationId xmlns:a16="http://schemas.microsoft.com/office/drawing/2014/main" id="{322CE313-0A26-4E99-9C93-6C3FC888A8DE}"/>
              </a:ext>
            </a:extLst>
          </p:cNvPr>
          <p:cNvSpPr>
            <a:spLocks noGrp="1"/>
          </p:cNvSpPr>
          <p:nvPr>
            <p:ph type="body" idx="25" hasCustomPrompt="1"/>
          </p:nvPr>
        </p:nvSpPr>
        <p:spPr>
          <a:xfrm>
            <a:off x="469879" y="3812400"/>
            <a:ext cx="1980000" cy="1188000"/>
          </a:xfrm>
        </p:spPr>
        <p:txBody>
          <a:bodyPr anchor="ctr">
            <a:noAutofit/>
          </a:bodyPr>
          <a:lstStyle>
            <a:lvl1pPr marL="0" indent="0">
              <a:buNone/>
              <a:defRPr sz="81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NN</a:t>
            </a:r>
          </a:p>
        </p:txBody>
      </p:sp>
      <p:sp>
        <p:nvSpPr>
          <p:cNvPr id="19" name="Espace réservé du texte 10">
            <a:extLst>
              <a:ext uri="{FF2B5EF4-FFF2-40B4-BE49-F238E27FC236}">
                <a16:creationId xmlns:a16="http://schemas.microsoft.com/office/drawing/2014/main" id="{EB31187B-F91F-44EB-9CB5-1BF3730F7621}"/>
              </a:ext>
            </a:extLst>
          </p:cNvPr>
          <p:cNvSpPr>
            <a:spLocks noGrp="1"/>
          </p:cNvSpPr>
          <p:nvPr>
            <p:ph type="body" sz="quarter" idx="26" hasCustomPrompt="1"/>
          </p:nvPr>
        </p:nvSpPr>
        <p:spPr>
          <a:xfrm>
            <a:off x="3240699" y="3812400"/>
            <a:ext cx="8497179" cy="1188000"/>
          </a:xfrm>
        </p:spPr>
        <p:txBody>
          <a:bodyPr anchor="ctr">
            <a:noAutofit/>
          </a:bodyPr>
          <a:lstStyle>
            <a:lvl1pPr marL="0" indent="0">
              <a:buNone/>
              <a:defRPr sz="1800" b="1">
                <a:solidFill>
                  <a:schemeClr val="tx1"/>
                </a:solidFill>
              </a:defRPr>
            </a:lvl1pPr>
            <a:lvl2pPr marL="180000" indent="-180000">
              <a:spcBef>
                <a:spcPts val="600"/>
              </a:spcBef>
              <a:buSzPct val="100000"/>
              <a:buFont typeface="Arial" panose="020B0604020202020204" pitchFamily="34" charset="0"/>
              <a:buChar char="•"/>
              <a:tabLst/>
              <a:defRPr>
                <a:solidFill>
                  <a:schemeClr val="tx1"/>
                </a:solidFill>
              </a:defRPr>
            </a:lvl2pPr>
          </a:lstStyle>
          <a:p>
            <a:pPr lvl="0"/>
            <a:r>
              <a:rPr lang="fr-FR" dirty="0"/>
              <a:t>Modifier les styles du texte du masque</a:t>
            </a:r>
          </a:p>
          <a:p>
            <a:pPr lvl="1"/>
            <a:r>
              <a:rPr lang="fr-FR" dirty="0"/>
              <a:t>Deuxième niveau</a:t>
            </a:r>
          </a:p>
        </p:txBody>
      </p:sp>
      <p:sp>
        <p:nvSpPr>
          <p:cNvPr id="31" name="Espace réservé du texte 21">
            <a:extLst>
              <a:ext uri="{FF2B5EF4-FFF2-40B4-BE49-F238E27FC236}">
                <a16:creationId xmlns:a16="http://schemas.microsoft.com/office/drawing/2014/main" id="{6FD92059-A22C-433B-8494-343CBC88ADC5}"/>
              </a:ext>
            </a:extLst>
          </p:cNvPr>
          <p:cNvSpPr>
            <a:spLocks noGrp="1"/>
          </p:cNvSpPr>
          <p:nvPr>
            <p:ph type="body" sz="quarter" idx="27" hasCustomPrompt="1"/>
          </p:nvPr>
        </p:nvSpPr>
        <p:spPr>
          <a:xfrm>
            <a:off x="2601913" y="18094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1"/>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fr-FR" dirty="0"/>
              <a:t> </a:t>
            </a:r>
          </a:p>
        </p:txBody>
      </p:sp>
      <p:sp>
        <p:nvSpPr>
          <p:cNvPr id="32" name="Espace réservé du texte 21">
            <a:extLst>
              <a:ext uri="{FF2B5EF4-FFF2-40B4-BE49-F238E27FC236}">
                <a16:creationId xmlns:a16="http://schemas.microsoft.com/office/drawing/2014/main" id="{2487A579-BB10-4B9C-8037-89848E4EB31C}"/>
              </a:ext>
            </a:extLst>
          </p:cNvPr>
          <p:cNvSpPr>
            <a:spLocks noGrp="1"/>
          </p:cNvSpPr>
          <p:nvPr>
            <p:ph type="body" sz="quarter" idx="28" hasCustomPrompt="1"/>
          </p:nvPr>
        </p:nvSpPr>
        <p:spPr>
          <a:xfrm>
            <a:off x="2601913" y="29650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2"/>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fr-FR" dirty="0"/>
              <a:t> </a:t>
            </a:r>
          </a:p>
        </p:txBody>
      </p:sp>
      <p:sp>
        <p:nvSpPr>
          <p:cNvPr id="33" name="Espace réservé du texte 21">
            <a:extLst>
              <a:ext uri="{FF2B5EF4-FFF2-40B4-BE49-F238E27FC236}">
                <a16:creationId xmlns:a16="http://schemas.microsoft.com/office/drawing/2014/main" id="{C0B0C0AB-7256-484A-8EF0-3BC6851D748F}"/>
              </a:ext>
            </a:extLst>
          </p:cNvPr>
          <p:cNvSpPr>
            <a:spLocks noGrp="1"/>
          </p:cNvSpPr>
          <p:nvPr>
            <p:ph type="body" sz="quarter" idx="29" hasCustomPrompt="1"/>
          </p:nvPr>
        </p:nvSpPr>
        <p:spPr>
          <a:xfrm>
            <a:off x="2601913" y="4120650"/>
            <a:ext cx="324867" cy="571500"/>
          </a:xfrm>
          <a:custGeom>
            <a:avLst/>
            <a:gdLst>
              <a:gd name="connsiteX0" fmla="*/ 58341 w 388938"/>
              <a:gd name="connsiteY0" fmla="*/ 0 h 684213"/>
              <a:gd name="connsiteX1" fmla="*/ 377270 w 388938"/>
              <a:gd name="connsiteY1" fmla="*/ 313438 h 684213"/>
              <a:gd name="connsiteX2" fmla="*/ 388938 w 388938"/>
              <a:gd name="connsiteY2" fmla="*/ 344018 h 684213"/>
              <a:gd name="connsiteX3" fmla="*/ 377270 w 388938"/>
              <a:gd name="connsiteY3" fmla="*/ 370775 h 684213"/>
              <a:gd name="connsiteX4" fmla="*/ 58341 w 388938"/>
              <a:gd name="connsiteY4" fmla="*/ 684213 h 684213"/>
              <a:gd name="connsiteX5" fmla="*/ 0 w 388938"/>
              <a:gd name="connsiteY5" fmla="*/ 626877 h 684213"/>
              <a:gd name="connsiteX6" fmla="*/ 287814 w 388938"/>
              <a:gd name="connsiteY6" fmla="*/ 344018 h 684213"/>
              <a:gd name="connsiteX7" fmla="*/ 0 w 388938"/>
              <a:gd name="connsiteY7" fmla="*/ 57336 h 684213"/>
              <a:gd name="connsiteX8" fmla="*/ 58341 w 388938"/>
              <a:gd name="connsiteY8"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938" h="684213">
                <a:moveTo>
                  <a:pt x="58341" y="0"/>
                </a:moveTo>
                <a:cubicBezTo>
                  <a:pt x="377270" y="313438"/>
                  <a:pt x="377270" y="313438"/>
                  <a:pt x="377270" y="313438"/>
                </a:cubicBezTo>
                <a:cubicBezTo>
                  <a:pt x="385049" y="321083"/>
                  <a:pt x="388938" y="332550"/>
                  <a:pt x="388938" y="344018"/>
                </a:cubicBezTo>
                <a:cubicBezTo>
                  <a:pt x="388938" y="351663"/>
                  <a:pt x="385049" y="363130"/>
                  <a:pt x="377270" y="370775"/>
                </a:cubicBezTo>
                <a:lnTo>
                  <a:pt x="58341" y="684213"/>
                </a:lnTo>
                <a:cubicBezTo>
                  <a:pt x="0" y="626877"/>
                  <a:pt x="0" y="626877"/>
                  <a:pt x="0" y="626877"/>
                </a:cubicBezTo>
                <a:cubicBezTo>
                  <a:pt x="287814" y="344018"/>
                  <a:pt x="287814" y="344018"/>
                  <a:pt x="287814" y="344018"/>
                </a:cubicBezTo>
                <a:cubicBezTo>
                  <a:pt x="0" y="57336"/>
                  <a:pt x="0" y="57336"/>
                  <a:pt x="0" y="57336"/>
                </a:cubicBezTo>
                <a:cubicBezTo>
                  <a:pt x="58341" y="0"/>
                  <a:pt x="58341" y="0"/>
                  <a:pt x="58341" y="0"/>
                </a:cubicBezTo>
                <a:close/>
              </a:path>
            </a:pathLst>
          </a:custGeom>
          <a:solidFill>
            <a:schemeClr val="accent3"/>
          </a:solidFill>
        </p:spPr>
        <p:txBody>
          <a:bodyPr wrap="square">
            <a:noAutofit/>
          </a:bodyPr>
          <a:lstStyle>
            <a:lvl1pPr marL="0" indent="0">
              <a:buNone/>
              <a:defRPr sz="1800" b="1"/>
            </a:lvl1pPr>
            <a:lvl2pPr marL="126000" indent="144463">
              <a:spcBef>
                <a:spcPts val="600"/>
              </a:spcBef>
              <a:buSzPct val="100000"/>
              <a:buFont typeface="Arial" panose="020B0604020202020204" pitchFamily="34" charset="0"/>
              <a:buChar char="•"/>
              <a:tabLst/>
              <a:defRPr/>
            </a:lvl2pPr>
          </a:lstStyle>
          <a:p>
            <a:pPr lvl="0"/>
            <a:r>
              <a:rPr lang="fr-FR" dirty="0"/>
              <a:t> </a:t>
            </a:r>
          </a:p>
        </p:txBody>
      </p:sp>
      <p:sp>
        <p:nvSpPr>
          <p:cNvPr id="5" name="Espace réservé de la date 4">
            <a:extLst>
              <a:ext uri="{FF2B5EF4-FFF2-40B4-BE49-F238E27FC236}">
                <a16:creationId xmlns:a16="http://schemas.microsoft.com/office/drawing/2014/main" id="{75997647-8494-4CC4-948F-29A8D49CBCEB}"/>
              </a:ext>
            </a:extLst>
          </p:cNvPr>
          <p:cNvSpPr>
            <a:spLocks noGrp="1"/>
          </p:cNvSpPr>
          <p:nvPr>
            <p:ph type="dt" sz="half" idx="3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02B4AC02-49D4-4738-A9B4-B3DA90016A7F}"/>
              </a:ext>
            </a:extLst>
          </p:cNvPr>
          <p:cNvSpPr>
            <a:spLocks noGrp="1"/>
          </p:cNvSpPr>
          <p:nvPr>
            <p:ph type="ftr" sz="quarter" idx="31"/>
          </p:nvPr>
        </p:nvSpPr>
        <p:spPr/>
        <p:txBody>
          <a:bodyPr/>
          <a:lstStyle>
            <a:lvl1pPr>
              <a:defRPr>
                <a:solidFill>
                  <a:schemeClr val="tx1"/>
                </a:solidFill>
              </a:defRPr>
            </a:lvl1pPr>
          </a:lstStyle>
          <a:p>
            <a:r>
              <a:rPr lang="fr-FR"/>
              <a:t>Date - Pied de page de votre présentation</a:t>
            </a:r>
            <a:endParaRPr lang="fr-FR" dirty="0"/>
          </a:p>
        </p:txBody>
      </p:sp>
      <p:sp>
        <p:nvSpPr>
          <p:cNvPr id="7" name="Espace réservé du numéro de diapositive 6">
            <a:extLst>
              <a:ext uri="{FF2B5EF4-FFF2-40B4-BE49-F238E27FC236}">
                <a16:creationId xmlns:a16="http://schemas.microsoft.com/office/drawing/2014/main" id="{28EE574D-092E-4259-81EB-81EA91E97CDA}"/>
              </a:ext>
            </a:extLst>
          </p:cNvPr>
          <p:cNvSpPr>
            <a:spLocks noGrp="1"/>
          </p:cNvSpPr>
          <p:nvPr>
            <p:ph type="sldNum" sz="quarter" idx="3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785001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1BBE8-1E54-415C-B10D-F6342B80F061}"/>
              </a:ext>
            </a:extLst>
          </p:cNvPr>
          <p:cNvSpPr>
            <a:spLocks noGrp="1"/>
          </p:cNvSpPr>
          <p:nvPr>
            <p:ph type="title"/>
          </p:nvPr>
        </p:nvSpPr>
        <p:spPr/>
        <p:txBody>
          <a:bodyPr/>
          <a:lstStyle>
            <a:lvl1pPr>
              <a:defRPr>
                <a:solidFill>
                  <a:schemeClr val="tx2"/>
                </a:solidFill>
              </a:defRPr>
            </a:lvl1pPr>
          </a:lstStyle>
          <a:p>
            <a:r>
              <a:rPr lang="fr-FR" dirty="0"/>
              <a:t>Modifiez le style du titre</a:t>
            </a:r>
          </a:p>
        </p:txBody>
      </p:sp>
      <p:sp>
        <p:nvSpPr>
          <p:cNvPr id="7" name="Espace réservé de la date 6">
            <a:extLst>
              <a:ext uri="{FF2B5EF4-FFF2-40B4-BE49-F238E27FC236}">
                <a16:creationId xmlns:a16="http://schemas.microsoft.com/office/drawing/2014/main" id="{CE830942-5133-4F54-8414-98EC08DAA6C5}"/>
              </a:ext>
            </a:extLst>
          </p:cNvPr>
          <p:cNvSpPr>
            <a:spLocks noGrp="1"/>
          </p:cNvSpPr>
          <p:nvPr>
            <p:ph type="dt" sz="half" idx="1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8" name="Espace réservé du pied de page 7">
            <a:extLst>
              <a:ext uri="{FF2B5EF4-FFF2-40B4-BE49-F238E27FC236}">
                <a16:creationId xmlns:a16="http://schemas.microsoft.com/office/drawing/2014/main" id="{A03D30D6-5712-44A8-87A9-67750D407146}"/>
              </a:ext>
            </a:extLst>
          </p:cNvPr>
          <p:cNvSpPr>
            <a:spLocks noGrp="1"/>
          </p:cNvSpPr>
          <p:nvPr>
            <p:ph type="ftr" sz="quarter" idx="11"/>
          </p:nvPr>
        </p:nvSpPr>
        <p:spPr/>
        <p:txBody>
          <a:bodyPr/>
          <a:lstStyle>
            <a:lvl1pPr>
              <a:defRPr>
                <a:solidFill>
                  <a:schemeClr val="tx1"/>
                </a:solidFill>
              </a:defRPr>
            </a:lvl1pPr>
          </a:lstStyle>
          <a:p>
            <a:r>
              <a:rPr lang="fr-FR"/>
              <a:t>Date - Pied de page de votre présentation</a:t>
            </a:r>
            <a:endParaRPr lang="fr-FR" dirty="0"/>
          </a:p>
        </p:txBody>
      </p:sp>
      <p:sp>
        <p:nvSpPr>
          <p:cNvPr id="9" name="Espace réservé du numéro de diapositive 8">
            <a:extLst>
              <a:ext uri="{FF2B5EF4-FFF2-40B4-BE49-F238E27FC236}">
                <a16:creationId xmlns:a16="http://schemas.microsoft.com/office/drawing/2014/main" id="{872F511C-AE30-47A8-8C9B-F0B33753CCDA}"/>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5780838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9B47C71-F46D-4EA0-AF6A-4962453CDD76}"/>
              </a:ext>
            </a:extLst>
          </p:cNvPr>
          <p:cNvSpPr>
            <a:spLocks noGrp="1"/>
          </p:cNvSpPr>
          <p:nvPr>
            <p:ph type="dt" sz="half" idx="1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7" name="Espace réservé du pied de page 6">
            <a:extLst>
              <a:ext uri="{FF2B5EF4-FFF2-40B4-BE49-F238E27FC236}">
                <a16:creationId xmlns:a16="http://schemas.microsoft.com/office/drawing/2014/main" id="{0495B091-68ED-45A4-957C-92BBA7548811}"/>
              </a:ext>
            </a:extLst>
          </p:cNvPr>
          <p:cNvSpPr>
            <a:spLocks noGrp="1"/>
          </p:cNvSpPr>
          <p:nvPr>
            <p:ph type="ftr" sz="quarter" idx="11"/>
          </p:nvPr>
        </p:nvSpPr>
        <p:spPr/>
        <p:txBody>
          <a:bodyPr/>
          <a:lstStyle>
            <a:lvl1pPr>
              <a:defRPr>
                <a:solidFill>
                  <a:schemeClr val="tx1"/>
                </a:solidFill>
              </a:defRPr>
            </a:lvl1pPr>
          </a:lstStyle>
          <a:p>
            <a:r>
              <a:rPr lang="fr-FR"/>
              <a:t>Date - Pied de page de votre présentation</a:t>
            </a:r>
            <a:endParaRPr lang="fr-FR" dirty="0"/>
          </a:p>
        </p:txBody>
      </p:sp>
      <p:sp>
        <p:nvSpPr>
          <p:cNvPr id="8" name="Espace réservé du numéro de diapositive 7">
            <a:extLst>
              <a:ext uri="{FF2B5EF4-FFF2-40B4-BE49-F238E27FC236}">
                <a16:creationId xmlns:a16="http://schemas.microsoft.com/office/drawing/2014/main" id="{A4361BE1-6536-48FB-BC11-166BC54BD6F9}"/>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49191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nnex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p:nvPr>
        </p:nvSpPr>
        <p:spPr>
          <a:xfrm>
            <a:off x="489742" y="2845977"/>
            <a:ext cx="11160000" cy="1440000"/>
          </a:xfrm>
        </p:spPr>
        <p:txBody>
          <a:bodyPr anchor="t">
            <a:noAutofit/>
          </a:bodyPr>
          <a:lstStyle>
            <a:lvl1pPr>
              <a:lnSpc>
                <a:spcPct val="90000"/>
              </a:lnSpc>
              <a:defRPr sz="5000">
                <a:solidFill>
                  <a:schemeClr val="tx2"/>
                </a:solidFill>
              </a:defRPr>
            </a:lvl1pPr>
          </a:lstStyle>
          <a:p>
            <a:r>
              <a:rPr lang="fr-FR" dirty="0"/>
              <a:t>Modifiez le style du titre</a:t>
            </a:r>
          </a:p>
        </p:txBody>
      </p:sp>
      <p:sp>
        <p:nvSpPr>
          <p:cNvPr id="3" name="Espace réservé de la date 2">
            <a:extLst>
              <a:ext uri="{FF2B5EF4-FFF2-40B4-BE49-F238E27FC236}">
                <a16:creationId xmlns:a16="http://schemas.microsoft.com/office/drawing/2014/main" id="{C9E24192-EBCA-4782-93A3-6134ECDB202A}"/>
              </a:ext>
            </a:extLst>
          </p:cNvPr>
          <p:cNvSpPr>
            <a:spLocks noGrp="1"/>
          </p:cNvSpPr>
          <p:nvPr>
            <p:ph type="dt" sz="half" idx="10"/>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4" name="Espace réservé du pied de page 3">
            <a:extLst>
              <a:ext uri="{FF2B5EF4-FFF2-40B4-BE49-F238E27FC236}">
                <a16:creationId xmlns:a16="http://schemas.microsoft.com/office/drawing/2014/main" id="{8627768F-E755-49AE-BDD4-F22B941EE926}"/>
              </a:ext>
            </a:extLst>
          </p:cNvPr>
          <p:cNvSpPr>
            <a:spLocks noGrp="1"/>
          </p:cNvSpPr>
          <p:nvPr>
            <p:ph type="ftr" sz="quarter" idx="11"/>
          </p:nvPr>
        </p:nvSpPr>
        <p:spPr/>
        <p:txBody>
          <a:bodyPr/>
          <a:lstStyle>
            <a:lvl1pPr>
              <a:defRPr>
                <a:solidFill>
                  <a:schemeClr val="tx1"/>
                </a:solidFill>
              </a:defRPr>
            </a:lvl1pPr>
          </a:lstStyle>
          <a:p>
            <a:r>
              <a:rPr lang="fr-FR"/>
              <a:t>Date - Pied de page de votre présentation</a:t>
            </a:r>
            <a:endParaRPr lang="fr-FR" dirty="0"/>
          </a:p>
        </p:txBody>
      </p:sp>
      <p:sp>
        <p:nvSpPr>
          <p:cNvPr id="5" name="Espace réservé du numéro de diapositive 4">
            <a:extLst>
              <a:ext uri="{FF2B5EF4-FFF2-40B4-BE49-F238E27FC236}">
                <a16:creationId xmlns:a16="http://schemas.microsoft.com/office/drawing/2014/main" id="{679213C8-C608-4F8F-B3E7-6893ECEEC936}"/>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2234978402"/>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Only" preserve="1">
  <p:cSld name="Merci">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FB4134C-1D6E-45C5-A0CB-6875E698A7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24401" y="231117"/>
            <a:ext cx="2788867" cy="2205948"/>
          </a:xfrm>
          <a:prstGeom prst="rect">
            <a:avLst/>
          </a:prstGeom>
        </p:spPr>
      </p:pic>
      <p:sp>
        <p:nvSpPr>
          <p:cNvPr id="2" name="Titre 1">
            <a:extLst>
              <a:ext uri="{FF2B5EF4-FFF2-40B4-BE49-F238E27FC236}">
                <a16:creationId xmlns:a16="http://schemas.microsoft.com/office/drawing/2014/main" id="{9A50C95A-056C-429F-A1B6-8B1CDC140D27}"/>
              </a:ext>
            </a:extLst>
          </p:cNvPr>
          <p:cNvSpPr>
            <a:spLocks noGrp="1"/>
          </p:cNvSpPr>
          <p:nvPr>
            <p:ph type="title"/>
          </p:nvPr>
        </p:nvSpPr>
        <p:spPr>
          <a:xfrm>
            <a:off x="2316000" y="2845977"/>
            <a:ext cx="7560000" cy="828000"/>
          </a:xfrm>
        </p:spPr>
        <p:txBody>
          <a:bodyPr anchor="t">
            <a:noAutofit/>
          </a:bodyPr>
          <a:lstStyle>
            <a:lvl1pPr algn="ctr">
              <a:defRPr sz="4300">
                <a:solidFill>
                  <a:schemeClr val="tx1"/>
                </a:solidFill>
              </a:defRPr>
            </a:lvl1pPr>
          </a:lstStyle>
          <a:p>
            <a:r>
              <a:rPr lang="fr-FR" dirty="0"/>
              <a:t>Modifiez le style du titre</a:t>
            </a:r>
          </a:p>
        </p:txBody>
      </p:sp>
    </p:spTree>
    <p:extLst>
      <p:ext uri="{BB962C8B-B14F-4D97-AF65-F5344CB8AC3E}">
        <p14:creationId xmlns:p14="http://schemas.microsoft.com/office/powerpoint/2010/main" val="220634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p:txBody>
          <a:bodyPr/>
          <a:lstStyle>
            <a:lvl1pPr>
              <a:defRPr sz="1800">
                <a:solidFill>
                  <a:schemeClr val="tx1"/>
                </a:solidFill>
                <a:latin typeface="Poppins" panose="00000500000000000000" pitchFamily="2" charset="0"/>
                <a:cs typeface="Poppins" panose="00000500000000000000" pitchFamily="2" charset="0"/>
              </a:defRPr>
            </a:lvl1pPr>
            <a:lvl2pPr>
              <a:defRPr sz="1600">
                <a:solidFill>
                  <a:schemeClr val="tx1"/>
                </a:solidFill>
                <a:latin typeface="Poppins" panose="00000500000000000000" pitchFamily="2" charset="0"/>
                <a:cs typeface="Poppins" panose="00000500000000000000" pitchFamily="2" charset="0"/>
              </a:defRPr>
            </a:lvl2pPr>
            <a:lvl3pPr>
              <a:defRPr sz="1400">
                <a:solidFill>
                  <a:schemeClr val="tx1"/>
                </a:solidFill>
                <a:latin typeface="Poppins" panose="00000500000000000000" pitchFamily="2" charset="0"/>
                <a:cs typeface="Poppins" panose="00000500000000000000" pitchFamily="2" charset="0"/>
              </a:defRPr>
            </a:lvl3pPr>
            <a:lvl4pPr>
              <a:defRPr sz="1200">
                <a:solidFill>
                  <a:schemeClr val="tx1"/>
                </a:solidFill>
                <a:latin typeface="Poppins" panose="00000500000000000000" pitchFamily="2" charset="0"/>
                <a:cs typeface="Poppins" panose="00000500000000000000" pitchFamily="2" charset="0"/>
              </a:defRPr>
            </a:lvl4pPr>
            <a:lvl5pPr>
              <a:defRPr>
                <a:solidFill>
                  <a:schemeClr val="tx1">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4" name="Titre 3">
            <a:extLst>
              <a:ext uri="{FF2B5EF4-FFF2-40B4-BE49-F238E27FC236}">
                <a16:creationId xmlns:a16="http://schemas.microsoft.com/office/drawing/2014/main" id="{C292072E-287F-4875-8FDB-C22CF0436582}"/>
              </a:ext>
            </a:extLst>
          </p:cNvPr>
          <p:cNvSpPr>
            <a:spLocks noGrp="1"/>
          </p:cNvSpPr>
          <p:nvPr>
            <p:ph type="title"/>
          </p:nvPr>
        </p:nvSpPr>
        <p:spPr/>
        <p:txBody>
          <a:bodyPr/>
          <a:lstStyle>
            <a:lvl1pPr algn="l" defTabSz="914400" rtl="0" eaLnBrk="1" latinLnBrk="0" hangingPunct="1">
              <a:lnSpc>
                <a:spcPct val="100000"/>
              </a:lnSpc>
              <a:spcBef>
                <a:spcPct val="0"/>
              </a:spcBef>
              <a:buNone/>
              <a:defRPr lang="fr-FR" sz="32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stStyle>
          <a:p>
            <a:r>
              <a:rPr lang="fr-FR" dirty="0"/>
              <a:t>Modifiez le style du titre</a:t>
            </a:r>
          </a:p>
        </p:txBody>
      </p:sp>
      <p:sp>
        <p:nvSpPr>
          <p:cNvPr id="5" name="Espace réservé de la date 4">
            <a:extLst>
              <a:ext uri="{FF2B5EF4-FFF2-40B4-BE49-F238E27FC236}">
                <a16:creationId xmlns:a16="http://schemas.microsoft.com/office/drawing/2014/main" id="{40DE2FB5-2CE4-44D5-9167-5E9A54E4AAB3}"/>
              </a:ext>
            </a:extLst>
          </p:cNvPr>
          <p:cNvSpPr>
            <a:spLocks noGrp="1"/>
          </p:cNvSpPr>
          <p:nvPr>
            <p:ph type="dt" sz="half" idx="14"/>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99ED68ED-4BAB-426E-AC8B-79F072DDCF3C}"/>
              </a:ext>
            </a:extLst>
          </p:cNvPr>
          <p:cNvSpPr>
            <a:spLocks noGrp="1"/>
          </p:cNvSpPr>
          <p:nvPr>
            <p:ph type="ftr" sz="quarter" idx="15"/>
          </p:nvPr>
        </p:nvSpPr>
        <p:spPr/>
        <p:txBody>
          <a:bodyPr/>
          <a:lstStyle>
            <a:lvl1pPr>
              <a:defRPr>
                <a:solidFill>
                  <a:schemeClr val="tx1"/>
                </a:solidFill>
              </a:defRPr>
            </a:lvl1pPr>
          </a:lstStyle>
          <a:p>
            <a:r>
              <a:rPr lang="fr-FR"/>
              <a:t>Date - Pied de page de votre présentation</a:t>
            </a:r>
            <a:endParaRPr lang="fr-FR" dirty="0"/>
          </a:p>
        </p:txBody>
      </p:sp>
      <p:sp>
        <p:nvSpPr>
          <p:cNvPr id="10" name="Espace réservé du numéro de diapositive 9">
            <a:extLst>
              <a:ext uri="{FF2B5EF4-FFF2-40B4-BE49-F238E27FC236}">
                <a16:creationId xmlns:a16="http://schemas.microsoft.com/office/drawing/2014/main" id="{18ECF392-ABEC-45C0-9399-5BB17B364A4E}"/>
              </a:ext>
            </a:extLst>
          </p:cNvPr>
          <p:cNvSpPr>
            <a:spLocks noGrp="1"/>
          </p:cNvSpPr>
          <p:nvPr>
            <p:ph type="sldNum" sz="quarter" idx="16"/>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24295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 avec photo">
    <p:spTree>
      <p:nvGrpSpPr>
        <p:cNvPr id="1" name=""/>
        <p:cNvGrpSpPr/>
        <p:nvPr/>
      </p:nvGrpSpPr>
      <p:grpSpPr>
        <a:xfrm>
          <a:off x="0" y="0"/>
          <a:ext cx="0" cy="0"/>
          <a:chOff x="0" y="0"/>
          <a:chExt cx="0" cy="0"/>
        </a:xfrm>
      </p:grpSpPr>
      <p:sp>
        <p:nvSpPr>
          <p:cNvPr id="12" name="Espace réservé pour une image  2">
            <a:extLst>
              <a:ext uri="{FF2B5EF4-FFF2-40B4-BE49-F238E27FC236}">
                <a16:creationId xmlns:a16="http://schemas.microsoft.com/office/drawing/2014/main" id="{3FA18DAD-43C7-439C-AEB4-182FDEF42A93}"/>
              </a:ext>
            </a:extLst>
          </p:cNvPr>
          <p:cNvSpPr>
            <a:spLocks noGrp="1"/>
          </p:cNvSpPr>
          <p:nvPr>
            <p:ph type="pic" idx="10"/>
          </p:nvPr>
        </p:nvSpPr>
        <p:spPr>
          <a:xfrm>
            <a:off x="0" y="1"/>
            <a:ext cx="6093760" cy="6857999"/>
          </a:xfrm>
          <a:solidFill>
            <a:schemeClr val="bg1">
              <a:lumMod val="95000"/>
            </a:schemeClr>
          </a:solidFill>
        </p:spPr>
        <p:txBody>
          <a:bodyPr anchor="ctr"/>
          <a:lstStyle>
            <a:lvl1pPr marL="0" indent="0" algn="ctr">
              <a:buNone/>
              <a:defRPr sz="1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6361200" y="1371600"/>
            <a:ext cx="5472000" cy="4860000"/>
          </a:xfrm>
        </p:spPr>
        <p:txBody>
          <a:bodyPr/>
          <a:lstStyle>
            <a:lvl1pPr>
              <a:defRPr>
                <a:solidFill>
                  <a:schemeClr val="tx1"/>
                </a:solidFill>
                <a:latin typeface="Poppins" panose="00000500000000000000" pitchFamily="2" charset="0"/>
                <a:cs typeface="Poppins" panose="00000500000000000000" pitchFamily="2" charset="0"/>
              </a:defRPr>
            </a:lvl1pPr>
            <a:lvl2pPr>
              <a:defRPr>
                <a:solidFill>
                  <a:schemeClr val="tx1"/>
                </a:solidFill>
                <a:latin typeface="Poppins" panose="00000500000000000000" pitchFamily="2" charset="0"/>
                <a:cs typeface="Poppins" panose="00000500000000000000" pitchFamily="2" charset="0"/>
              </a:defRPr>
            </a:lvl2pPr>
            <a:lvl3pPr>
              <a:defRPr>
                <a:solidFill>
                  <a:schemeClr val="tx1"/>
                </a:solidFill>
                <a:latin typeface="Poppins" panose="00000500000000000000" pitchFamily="2" charset="0"/>
                <a:cs typeface="Poppins" panose="00000500000000000000" pitchFamily="2" charset="0"/>
              </a:defRPr>
            </a:lvl3pPr>
            <a:lvl4pPr>
              <a:defRPr>
                <a:solidFill>
                  <a:schemeClr val="tx1"/>
                </a:solidFill>
                <a:latin typeface="Poppins" panose="00000500000000000000" pitchFamily="2" charset="0"/>
                <a:cs typeface="Poppins" panose="00000500000000000000" pitchFamily="2" charset="0"/>
              </a:defRPr>
            </a:lvl4pPr>
            <a:lvl5pPr>
              <a:defRPr>
                <a:solidFill>
                  <a:schemeClr val="tx1">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15" name="Espace réservé du texte 8">
            <a:extLst>
              <a:ext uri="{FF2B5EF4-FFF2-40B4-BE49-F238E27FC236}">
                <a16:creationId xmlns:a16="http://schemas.microsoft.com/office/drawing/2014/main" id="{90C7237F-FD39-40C9-B915-D4BC62A3BEC4}"/>
              </a:ext>
            </a:extLst>
          </p:cNvPr>
          <p:cNvSpPr>
            <a:spLocks noGrp="1"/>
          </p:cNvSpPr>
          <p:nvPr>
            <p:ph type="body" sz="quarter" idx="17" hasCustomPrompt="1"/>
          </p:nvPr>
        </p:nvSpPr>
        <p:spPr>
          <a:xfrm>
            <a:off x="825578" y="6523200"/>
            <a:ext cx="10800" cy="100800"/>
          </a:xfrm>
          <a:solidFill>
            <a:schemeClr val="bg1"/>
          </a:solidFill>
        </p:spPr>
        <p:txBody>
          <a:bodyPr lIns="0" tIns="0" rIns="0" bIns="0"/>
          <a:lstStyle>
            <a:lvl1pPr marL="0" indent="0">
              <a:buNone/>
              <a:defRPr sz="100">
                <a:solidFill>
                  <a:schemeClr val="bg1"/>
                </a:solidFill>
              </a:defRPr>
            </a:lvl1pPr>
          </a:lstStyle>
          <a:p>
            <a:pPr lvl="0"/>
            <a:r>
              <a:rPr lang="fr-FR" dirty="0"/>
              <a:t> </a:t>
            </a:r>
          </a:p>
        </p:txBody>
      </p:sp>
      <p:sp>
        <p:nvSpPr>
          <p:cNvPr id="4" name="Titre 3">
            <a:extLst>
              <a:ext uri="{FF2B5EF4-FFF2-40B4-BE49-F238E27FC236}">
                <a16:creationId xmlns:a16="http://schemas.microsoft.com/office/drawing/2014/main" id="{A95F48EF-CBAD-4F80-B069-72AECAEC0746}"/>
              </a:ext>
            </a:extLst>
          </p:cNvPr>
          <p:cNvSpPr>
            <a:spLocks noGrp="1"/>
          </p:cNvSpPr>
          <p:nvPr>
            <p:ph type="title"/>
          </p:nvPr>
        </p:nvSpPr>
        <p:spPr>
          <a:xfrm>
            <a:off x="6361199" y="242844"/>
            <a:ext cx="3960000" cy="1008000"/>
          </a:xfrm>
        </p:spPr>
        <p:txBody>
          <a:bodyPr/>
          <a:lstStyle>
            <a:lvl1pPr>
              <a:defRPr lang="fr-FR" sz="32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stStyle>
          <a:p>
            <a:r>
              <a:rPr lang="fr-FR" dirty="0"/>
              <a:t>Modifiez le style du titre</a:t>
            </a:r>
          </a:p>
        </p:txBody>
      </p:sp>
      <p:sp>
        <p:nvSpPr>
          <p:cNvPr id="5" name="Espace réservé de la date 4">
            <a:extLst>
              <a:ext uri="{FF2B5EF4-FFF2-40B4-BE49-F238E27FC236}">
                <a16:creationId xmlns:a16="http://schemas.microsoft.com/office/drawing/2014/main" id="{F45A3821-9C55-4E10-844A-98E6FB07D68C}"/>
              </a:ext>
            </a:extLst>
          </p:cNvPr>
          <p:cNvSpPr>
            <a:spLocks noGrp="1"/>
          </p:cNvSpPr>
          <p:nvPr>
            <p:ph type="dt" sz="half" idx="18"/>
          </p:nvPr>
        </p:nvSpPr>
        <p:spPr/>
        <p:txBody>
          <a:bodyPr/>
          <a:lstStyle>
            <a:lvl1pPr>
              <a:defRPr>
                <a:solidFill>
                  <a:schemeClr val="bg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B26B9FA6-E4DB-4B15-BD57-BEC5F537E3AB}"/>
              </a:ext>
            </a:extLst>
          </p:cNvPr>
          <p:cNvSpPr>
            <a:spLocks noGrp="1"/>
          </p:cNvSpPr>
          <p:nvPr>
            <p:ph type="ftr" sz="quarter" idx="19"/>
          </p:nvPr>
        </p:nvSpPr>
        <p:spPr/>
        <p:txBody>
          <a:bodyPr/>
          <a:lstStyle>
            <a:lvl1pPr>
              <a:defRPr>
                <a:solidFill>
                  <a:schemeClr val="bg1"/>
                </a:solidFill>
              </a:defRPr>
            </a:lvl1pPr>
          </a:lstStyle>
          <a:p>
            <a:r>
              <a:rPr lang="fr-FR"/>
              <a:t>Date - Pied de page de votre présentation</a:t>
            </a:r>
            <a:endParaRPr lang="fr-FR" dirty="0"/>
          </a:p>
        </p:txBody>
      </p:sp>
      <p:sp>
        <p:nvSpPr>
          <p:cNvPr id="7" name="Espace réservé du numéro de diapositive 6">
            <a:extLst>
              <a:ext uri="{FF2B5EF4-FFF2-40B4-BE49-F238E27FC236}">
                <a16:creationId xmlns:a16="http://schemas.microsoft.com/office/drawing/2014/main" id="{6FE6001F-97CC-4008-B22A-EFA29A13779C}"/>
              </a:ext>
            </a:extLst>
          </p:cNvPr>
          <p:cNvSpPr>
            <a:spLocks noGrp="1"/>
          </p:cNvSpPr>
          <p:nvPr>
            <p:ph type="sldNum" sz="quarter" idx="20"/>
          </p:nvPr>
        </p:nvSpPr>
        <p:spPr/>
        <p:txBody>
          <a:bodyPr/>
          <a:lstStyle>
            <a:lvl1pPr>
              <a:defRPr>
                <a:solidFill>
                  <a:schemeClr val="bg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6324176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3820350"/>
            <a:ext cx="11133952" cy="2412000"/>
          </a:xfrm>
        </p:spPr>
        <p:txBody>
          <a:bodyPr/>
          <a:lstStyle>
            <a:lvl1pPr>
              <a:defRPr>
                <a:solidFill>
                  <a:schemeClr val="tx1"/>
                </a:solidFill>
              </a:defRPr>
            </a:lvl1pPr>
            <a:lvl2pPr>
              <a:spcBef>
                <a:spcPts val="400"/>
              </a:spcBef>
              <a:defRPr>
                <a:solidFill>
                  <a:schemeClr val="tx1"/>
                </a:solidFill>
              </a:defRPr>
            </a:lvl2pPr>
          </a:lstStyle>
          <a:p>
            <a:pPr lvl="0"/>
            <a:r>
              <a:rPr lang="fr-FR" dirty="0"/>
              <a:t>Modifier les styles du texte du masque</a:t>
            </a:r>
          </a:p>
          <a:p>
            <a:pPr lvl="1"/>
            <a:r>
              <a:rPr lang="fr-FR" dirty="0"/>
              <a:t>Deuxième niveau</a:t>
            </a:r>
          </a:p>
        </p:txBody>
      </p:sp>
      <p:sp>
        <p:nvSpPr>
          <p:cNvPr id="12" name="Espace réservé du tableau 2">
            <a:extLst>
              <a:ext uri="{FF2B5EF4-FFF2-40B4-BE49-F238E27FC236}">
                <a16:creationId xmlns:a16="http://schemas.microsoft.com/office/drawing/2014/main" id="{3EADC01A-12BC-4330-8A1C-A4DCE63F4D5F}"/>
              </a:ext>
            </a:extLst>
          </p:cNvPr>
          <p:cNvSpPr>
            <a:spLocks noGrp="1"/>
          </p:cNvSpPr>
          <p:nvPr>
            <p:ph type="tbl" sz="quarter" idx="17"/>
          </p:nvPr>
        </p:nvSpPr>
        <p:spPr>
          <a:xfrm>
            <a:off x="589752" y="1372349"/>
            <a:ext cx="11014079" cy="2304000"/>
          </a:xfrm>
        </p:spPr>
        <p:txBody>
          <a:bodyPr anchor="ctr"/>
          <a:lstStyle>
            <a:lvl1pPr marL="0" indent="0" algn="ctr">
              <a:buNone/>
              <a:defRPr sz="1400">
                <a:solidFill>
                  <a:schemeClr val="tx2"/>
                </a:solidFill>
              </a:defRPr>
            </a:lvl1pPr>
          </a:lstStyle>
          <a:p>
            <a:r>
              <a:rPr lang="fr-FR"/>
              <a:t>Cliquez sur l'icône pour ajouter un tableau</a:t>
            </a:r>
            <a:endParaRPr lang="fr-FR" dirty="0"/>
          </a:p>
        </p:txBody>
      </p:sp>
      <p:sp>
        <p:nvSpPr>
          <p:cNvPr id="4" name="Titre 3">
            <a:extLst>
              <a:ext uri="{FF2B5EF4-FFF2-40B4-BE49-F238E27FC236}">
                <a16:creationId xmlns:a16="http://schemas.microsoft.com/office/drawing/2014/main" id="{F7BED8F5-8DF4-41F4-9FBF-3FC3EFF478F8}"/>
              </a:ext>
            </a:extLst>
          </p:cNvPr>
          <p:cNvSpPr>
            <a:spLocks noGrp="1"/>
          </p:cNvSpPr>
          <p:nvPr>
            <p:ph type="title"/>
          </p:nvPr>
        </p:nvSpPr>
        <p:spPr/>
        <p:txBody>
          <a:bodyPr/>
          <a:lstStyle>
            <a:lvl1pPr>
              <a:defRPr lang="fr-FR" sz="32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stStyle>
          <a:p>
            <a:r>
              <a:rPr lang="fr-FR" dirty="0"/>
              <a:t>Modifiez le style du titre</a:t>
            </a:r>
          </a:p>
        </p:txBody>
      </p:sp>
      <p:sp>
        <p:nvSpPr>
          <p:cNvPr id="5" name="Espace réservé de la date 4">
            <a:extLst>
              <a:ext uri="{FF2B5EF4-FFF2-40B4-BE49-F238E27FC236}">
                <a16:creationId xmlns:a16="http://schemas.microsoft.com/office/drawing/2014/main" id="{74A5DB8F-F9F5-4D34-AD2B-20A401276C3E}"/>
              </a:ext>
            </a:extLst>
          </p:cNvPr>
          <p:cNvSpPr>
            <a:spLocks noGrp="1"/>
          </p:cNvSpPr>
          <p:nvPr>
            <p:ph type="dt" sz="half" idx="18"/>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6" name="Espace réservé du pied de page 5">
            <a:extLst>
              <a:ext uri="{FF2B5EF4-FFF2-40B4-BE49-F238E27FC236}">
                <a16:creationId xmlns:a16="http://schemas.microsoft.com/office/drawing/2014/main" id="{7F448ABE-6518-42E7-86CB-17EBD972C87A}"/>
              </a:ext>
            </a:extLst>
          </p:cNvPr>
          <p:cNvSpPr>
            <a:spLocks noGrp="1"/>
          </p:cNvSpPr>
          <p:nvPr>
            <p:ph type="ftr" sz="quarter" idx="19"/>
          </p:nvPr>
        </p:nvSpPr>
        <p:spPr/>
        <p:txBody>
          <a:bodyPr/>
          <a:lstStyle>
            <a:lvl1pPr>
              <a:defRPr>
                <a:solidFill>
                  <a:schemeClr val="tx1"/>
                </a:solidFill>
              </a:defRPr>
            </a:lvl1pPr>
          </a:lstStyle>
          <a:p>
            <a:r>
              <a:rPr lang="fr-FR"/>
              <a:t>Date - Pied de page de votre présentation</a:t>
            </a:r>
            <a:endParaRPr lang="fr-FR" dirty="0"/>
          </a:p>
        </p:txBody>
      </p:sp>
      <p:sp>
        <p:nvSpPr>
          <p:cNvPr id="7" name="Espace réservé du numéro de diapositive 6">
            <a:extLst>
              <a:ext uri="{FF2B5EF4-FFF2-40B4-BE49-F238E27FC236}">
                <a16:creationId xmlns:a16="http://schemas.microsoft.com/office/drawing/2014/main" id="{DBF92594-638F-42B7-B983-EDCA45116F84}"/>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245471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e avec graphiqu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469879" y="1371600"/>
            <a:ext cx="5472000" cy="486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lumMod val="75000"/>
                  </a:schemeClr>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13" name="Espace réservé du graphique 2">
            <a:extLst>
              <a:ext uri="{FF2B5EF4-FFF2-40B4-BE49-F238E27FC236}">
                <a16:creationId xmlns:a16="http://schemas.microsoft.com/office/drawing/2014/main" id="{36B54297-76AA-4A3B-A34F-53F1E4289CC7}"/>
              </a:ext>
            </a:extLst>
          </p:cNvPr>
          <p:cNvSpPr>
            <a:spLocks noGrp="1"/>
          </p:cNvSpPr>
          <p:nvPr>
            <p:ph type="chart" sz="quarter" idx="17"/>
          </p:nvPr>
        </p:nvSpPr>
        <p:spPr>
          <a:xfrm>
            <a:off x="6229879" y="1371600"/>
            <a:ext cx="5508000" cy="4860000"/>
          </a:xfrm>
        </p:spPr>
        <p:txBody>
          <a:bodyPr anchor="ctr"/>
          <a:lstStyle>
            <a:lvl1pPr marL="0" indent="0" algn="ctr">
              <a:buNone/>
              <a:defRPr sz="1400">
                <a:solidFill>
                  <a:schemeClr val="tx2"/>
                </a:solidFill>
              </a:defRPr>
            </a:lvl1pPr>
          </a:lstStyle>
          <a:p>
            <a:r>
              <a:rPr lang="fr-FR"/>
              <a:t>Cliquez sur l'icône pour ajouter un graphique</a:t>
            </a:r>
            <a:endParaRPr lang="fr-FR" dirty="0"/>
          </a:p>
        </p:txBody>
      </p:sp>
      <p:sp>
        <p:nvSpPr>
          <p:cNvPr id="4" name="Titre 3">
            <a:extLst>
              <a:ext uri="{FF2B5EF4-FFF2-40B4-BE49-F238E27FC236}">
                <a16:creationId xmlns:a16="http://schemas.microsoft.com/office/drawing/2014/main" id="{7AE7569B-B080-4146-A11F-1E61AF63D642}"/>
              </a:ext>
            </a:extLst>
          </p:cNvPr>
          <p:cNvSpPr>
            <a:spLocks noGrp="1"/>
          </p:cNvSpPr>
          <p:nvPr>
            <p:ph type="title"/>
          </p:nvPr>
        </p:nvSpPr>
        <p:spPr>
          <a:xfrm>
            <a:off x="469879" y="242844"/>
            <a:ext cx="9720000" cy="1008000"/>
          </a:xfrm>
        </p:spPr>
        <p:txBody>
          <a:bodyPr/>
          <a:lstStyle>
            <a:lvl1pPr>
              <a:defRPr lang="fr-FR" sz="3200" b="1" kern="1200" cap="none" baseline="0" dirty="0">
                <a:gradFill>
                  <a:gsLst>
                    <a:gs pos="0">
                      <a:srgbClr val="009CEA"/>
                    </a:gs>
                    <a:gs pos="97396">
                      <a:srgbClr val="1D5FFE"/>
                    </a:gs>
                    <a:gs pos="48000">
                      <a:srgbClr val="28BFC5"/>
                    </a:gs>
                  </a:gsLst>
                  <a:lin ang="1800000" scaled="0"/>
                </a:gradFill>
                <a:latin typeface="Gotham Rounded Bold" panose="02000000000000000000" pitchFamily="50" charset="0"/>
                <a:ea typeface="+mj-ea"/>
                <a:cs typeface="Poppins"/>
              </a:defRPr>
            </a:lvl1pPr>
          </a:lstStyle>
          <a:p>
            <a:r>
              <a:rPr lang="fr-FR" dirty="0"/>
              <a:t>Modifiez le style du titre</a:t>
            </a:r>
          </a:p>
        </p:txBody>
      </p:sp>
      <p:sp>
        <p:nvSpPr>
          <p:cNvPr id="6" name="Espace réservé de la date 5">
            <a:extLst>
              <a:ext uri="{FF2B5EF4-FFF2-40B4-BE49-F238E27FC236}">
                <a16:creationId xmlns:a16="http://schemas.microsoft.com/office/drawing/2014/main" id="{1A8B2399-CA73-45EA-BE18-9A20282E60B2}"/>
              </a:ext>
            </a:extLst>
          </p:cNvPr>
          <p:cNvSpPr>
            <a:spLocks noGrp="1"/>
          </p:cNvSpPr>
          <p:nvPr>
            <p:ph type="dt" sz="half" idx="18"/>
          </p:nvPr>
        </p:nvSpPr>
        <p:spPr/>
        <p:txBody>
          <a:bodyPr/>
          <a:lstStyle>
            <a:lvl1pPr>
              <a:defRPr>
                <a:solidFill>
                  <a:schemeClr val="tx1"/>
                </a:solidFill>
              </a:defRPr>
            </a:lvl1pPr>
          </a:lstStyle>
          <a:p>
            <a:fld id="{2C0B4DC7-93E0-497D-A19B-4147B71C77F4}" type="datetime1">
              <a:rPr lang="fr-FR" smtClean="0"/>
              <a:pPr/>
              <a:t>01/12/2023</a:t>
            </a:fld>
            <a:endParaRPr lang="fr-FR" dirty="0"/>
          </a:p>
        </p:txBody>
      </p:sp>
      <p:sp>
        <p:nvSpPr>
          <p:cNvPr id="7" name="Espace réservé du pied de page 6">
            <a:extLst>
              <a:ext uri="{FF2B5EF4-FFF2-40B4-BE49-F238E27FC236}">
                <a16:creationId xmlns:a16="http://schemas.microsoft.com/office/drawing/2014/main" id="{78D64F63-31B3-46AB-8995-E4EAED1967BD}"/>
              </a:ext>
            </a:extLst>
          </p:cNvPr>
          <p:cNvSpPr>
            <a:spLocks noGrp="1"/>
          </p:cNvSpPr>
          <p:nvPr>
            <p:ph type="ftr" sz="quarter" idx="19"/>
          </p:nvPr>
        </p:nvSpPr>
        <p:spPr/>
        <p:txBody>
          <a:bodyPr/>
          <a:lstStyle>
            <a:lvl1pPr>
              <a:defRPr>
                <a:solidFill>
                  <a:schemeClr val="tx1"/>
                </a:solidFill>
              </a:defRPr>
            </a:lvl1pPr>
          </a:lstStyle>
          <a:p>
            <a:r>
              <a:rPr lang="fr-FR"/>
              <a:t>Date - Pied de page de votre présentation</a:t>
            </a:r>
            <a:endParaRPr lang="fr-FR" dirty="0"/>
          </a:p>
        </p:txBody>
      </p:sp>
      <p:sp>
        <p:nvSpPr>
          <p:cNvPr id="11" name="Espace réservé du numéro de diapositive 10">
            <a:extLst>
              <a:ext uri="{FF2B5EF4-FFF2-40B4-BE49-F238E27FC236}">
                <a16:creationId xmlns:a16="http://schemas.microsoft.com/office/drawing/2014/main" id="{DB398A68-6D32-4A8D-8EF8-C3BF7CEF61AB}"/>
              </a:ext>
            </a:extLst>
          </p:cNvPr>
          <p:cNvSpPr>
            <a:spLocks noGrp="1"/>
          </p:cNvSpPr>
          <p:nvPr>
            <p:ph type="sldNum" sz="quarter" idx="20"/>
          </p:nvPr>
        </p:nvSpPr>
        <p:spPr/>
        <p:txBody>
          <a:bodyPr/>
          <a:lstStyle>
            <a:lvl1pPr>
              <a:defRPr>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2489199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6"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6" Type="http://schemas.openxmlformats.org/officeDocument/2006/relationships/image" Target="../media/image1.png"/><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B1118175-1072-407B-A6EC-436CFF5BD944}"/>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10295939" y="150003"/>
            <a:ext cx="1474442" cy="1165838"/>
          </a:xfrm>
          <a:prstGeom prst="rect">
            <a:avLst/>
          </a:prstGeom>
          <a:ln>
            <a:noFill/>
          </a:ln>
        </p:spPr>
      </p:pic>
      <p:cxnSp>
        <p:nvCxnSpPr>
          <p:cNvPr id="12" name="Connecteur droit 11">
            <a:extLst>
              <a:ext uri="{FF2B5EF4-FFF2-40B4-BE49-F238E27FC236}">
                <a16:creationId xmlns:a16="http://schemas.microsoft.com/office/drawing/2014/main" id="{782D8575-B917-4E3D-B2EB-ADC2EF0D7594}"/>
              </a:ext>
            </a:extLst>
          </p:cNvPr>
          <p:cNvCxnSpPr>
            <a:cxnSpLocks/>
          </p:cNvCxnSpPr>
          <p:nvPr userDrawn="1"/>
        </p:nvCxnSpPr>
        <p:spPr>
          <a:xfrm>
            <a:off x="825578" y="6524419"/>
            <a:ext cx="0" cy="100800"/>
          </a:xfrm>
          <a:prstGeom prst="line">
            <a:avLst/>
          </a:prstGeom>
          <a:ln w="12700">
            <a:solidFill>
              <a:schemeClr val="tx1"/>
            </a:solidFill>
          </a:ln>
        </p:spPr>
        <p:style>
          <a:lnRef idx="1">
            <a:schemeClr val="accent2"/>
          </a:lnRef>
          <a:fillRef idx="0">
            <a:schemeClr val="accent2"/>
          </a:fillRef>
          <a:effectRef idx="0">
            <a:schemeClr val="accent2"/>
          </a:effectRef>
          <a:fontRef idx="minor">
            <a:schemeClr val="tx1"/>
          </a:fontRef>
        </p:style>
      </p:cxnSp>
      <p:sp>
        <p:nvSpPr>
          <p:cNvPr id="2" name="Espace réservé du titre 1">
            <a:extLst>
              <a:ext uri="{FF2B5EF4-FFF2-40B4-BE49-F238E27FC236}">
                <a16:creationId xmlns:a16="http://schemas.microsoft.com/office/drawing/2014/main" id="{BF798E53-107F-468D-A86A-B9E27C8FBA8B}"/>
              </a:ext>
            </a:extLst>
          </p:cNvPr>
          <p:cNvSpPr>
            <a:spLocks noGrp="1"/>
          </p:cNvSpPr>
          <p:nvPr>
            <p:ph type="title"/>
          </p:nvPr>
        </p:nvSpPr>
        <p:spPr>
          <a:xfrm>
            <a:off x="469879" y="242844"/>
            <a:ext cx="9720000" cy="1008000"/>
          </a:xfrm>
          <a:prstGeom prst="rect">
            <a:avLst/>
          </a:prstGeom>
        </p:spPr>
        <p:txBody>
          <a:bodyPr vert="horz" lIns="91440" tIns="45720" rIns="91440" bIns="45720" rtlCol="0" anchor="t">
            <a:noAutofit/>
          </a:bodyPr>
          <a:lstStyle/>
          <a:p>
            <a:r>
              <a:rPr lang="fr-FR" dirty="0"/>
              <a:t>Modifiez le style du titre</a:t>
            </a:r>
          </a:p>
        </p:txBody>
      </p:sp>
      <p:sp>
        <p:nvSpPr>
          <p:cNvPr id="3" name="Espace réservé du texte 2">
            <a:extLst>
              <a:ext uri="{FF2B5EF4-FFF2-40B4-BE49-F238E27FC236}">
                <a16:creationId xmlns:a16="http://schemas.microsoft.com/office/drawing/2014/main" id="{33116353-A2DB-400D-836D-10B770C82C62}"/>
              </a:ext>
            </a:extLst>
          </p:cNvPr>
          <p:cNvSpPr>
            <a:spLocks noGrp="1"/>
          </p:cNvSpPr>
          <p:nvPr>
            <p:ph type="body" idx="1"/>
          </p:nvPr>
        </p:nvSpPr>
        <p:spPr>
          <a:xfrm>
            <a:off x="469879" y="1372351"/>
            <a:ext cx="11268000" cy="4860000"/>
          </a:xfrm>
          <a:prstGeom prst="rect">
            <a:avLst/>
          </a:prstGeom>
        </p:spPr>
        <p:txBody>
          <a:bodyPr vert="horz" lIns="91440" tIns="45720" rIns="91440" bIns="45720" rtlCol="0">
            <a:no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9" name="Espace réservé de la date 3">
            <a:extLst>
              <a:ext uri="{FF2B5EF4-FFF2-40B4-BE49-F238E27FC236}">
                <a16:creationId xmlns:a16="http://schemas.microsoft.com/office/drawing/2014/main" id="{4A65FE1E-2200-449D-88E8-D8D4A09B802F}"/>
              </a:ext>
            </a:extLst>
          </p:cNvPr>
          <p:cNvSpPr>
            <a:spLocks noGrp="1"/>
          </p:cNvSpPr>
          <p:nvPr>
            <p:ph type="dt" sz="half" idx="2"/>
          </p:nvPr>
        </p:nvSpPr>
        <p:spPr>
          <a:xfrm>
            <a:off x="4571695" y="6449983"/>
            <a:ext cx="1440000" cy="252000"/>
          </a:xfrm>
          <a:prstGeom prst="rect">
            <a:avLst/>
          </a:prstGeom>
        </p:spPr>
        <p:txBody>
          <a:bodyPr vert="horz" lIns="91440" tIns="45720" rIns="91440" bIns="45720" rtlCol="0" anchor="ctr">
            <a:noAutofit/>
          </a:bodyPr>
          <a:lstStyle>
            <a:lvl1pPr algn="l">
              <a:defRPr sz="900">
                <a:solidFill>
                  <a:schemeClr val="tx1"/>
                </a:solidFill>
              </a:defRPr>
            </a:lvl1pPr>
          </a:lstStyle>
          <a:p>
            <a:fld id="{2C0B4DC7-93E0-497D-A19B-4147B71C77F4}" type="datetime1">
              <a:rPr lang="fr-FR" smtClean="0"/>
              <a:pPr/>
              <a:t>01/12/2023</a:t>
            </a:fld>
            <a:endParaRPr lang="fr-FR" dirty="0"/>
          </a:p>
        </p:txBody>
      </p:sp>
      <p:sp>
        <p:nvSpPr>
          <p:cNvPr id="10" name="Espace réservé du pied de page 4">
            <a:extLst>
              <a:ext uri="{FF2B5EF4-FFF2-40B4-BE49-F238E27FC236}">
                <a16:creationId xmlns:a16="http://schemas.microsoft.com/office/drawing/2014/main" id="{3BAFF6D6-D321-4A5A-B742-C1924762B0BD}"/>
              </a:ext>
            </a:extLst>
          </p:cNvPr>
          <p:cNvSpPr>
            <a:spLocks noGrp="1"/>
          </p:cNvSpPr>
          <p:nvPr>
            <p:ph type="ftr" sz="quarter" idx="3"/>
          </p:nvPr>
        </p:nvSpPr>
        <p:spPr>
          <a:xfrm>
            <a:off x="856680" y="6449983"/>
            <a:ext cx="3600000" cy="252000"/>
          </a:xfrm>
          <a:prstGeom prst="rect">
            <a:avLst/>
          </a:prstGeom>
        </p:spPr>
        <p:txBody>
          <a:bodyPr vert="horz" lIns="91440" tIns="45720" rIns="91440" bIns="45720" rtlCol="0" anchor="ctr">
            <a:noAutofit/>
          </a:bodyPr>
          <a:lstStyle>
            <a:lvl1pPr algn="l">
              <a:defRPr sz="900" cap="none" baseline="0">
                <a:solidFill>
                  <a:schemeClr val="tx1"/>
                </a:solidFill>
              </a:defRPr>
            </a:lvl1pPr>
          </a:lstStyle>
          <a:p>
            <a:r>
              <a:rPr lang="fr-FR"/>
              <a:t>Date - Pied de page de votre présentation</a:t>
            </a:r>
            <a:endParaRPr lang="fr-FR" dirty="0"/>
          </a:p>
        </p:txBody>
      </p:sp>
      <p:sp>
        <p:nvSpPr>
          <p:cNvPr id="11" name="Espace réservé du numéro de diapositive 5">
            <a:extLst>
              <a:ext uri="{FF2B5EF4-FFF2-40B4-BE49-F238E27FC236}">
                <a16:creationId xmlns:a16="http://schemas.microsoft.com/office/drawing/2014/main" id="{21051C9B-F9F2-4B86-849F-4391216C8252}"/>
              </a:ext>
            </a:extLst>
          </p:cNvPr>
          <p:cNvSpPr>
            <a:spLocks noGrp="1"/>
          </p:cNvSpPr>
          <p:nvPr>
            <p:ph type="sldNum" sz="quarter" idx="4"/>
          </p:nvPr>
        </p:nvSpPr>
        <p:spPr>
          <a:xfrm>
            <a:off x="219008" y="6449983"/>
            <a:ext cx="576000" cy="252000"/>
          </a:xfrm>
          <a:prstGeom prst="rect">
            <a:avLst/>
          </a:prstGeom>
        </p:spPr>
        <p:txBody>
          <a:bodyPr vert="horz" lIns="91440" tIns="45720" rIns="91440" bIns="45720" rtlCol="0" anchor="ctr">
            <a:noAutofit/>
          </a:bodyPr>
          <a:lstStyle>
            <a:lvl1pPr algn="r">
              <a:defRPr sz="900" b="1">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5070141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66" r:id="rId6"/>
    <p:sldLayoutId id="2147483680" r:id="rId7"/>
    <p:sldLayoutId id="2147483668" r:id="rId8"/>
    <p:sldLayoutId id="2147483669" r:id="rId9"/>
    <p:sldLayoutId id="2147483670" r:id="rId10"/>
    <p:sldLayoutId id="2147483671" r:id="rId11"/>
    <p:sldLayoutId id="2147483672" r:id="rId12"/>
    <p:sldLayoutId id="2147483681" r:id="rId13"/>
    <p:sldLayoutId id="2147483682" r:id="rId14"/>
  </p:sldLayoutIdLst>
  <p:hf hdr="0" dt="0"/>
  <p:txStyles>
    <p:titleStyle>
      <a:lvl1pPr algn="l" defTabSz="914400" rtl="0" eaLnBrk="1" latinLnBrk="0" hangingPunct="1">
        <a:lnSpc>
          <a:spcPct val="100000"/>
        </a:lnSpc>
        <a:spcBef>
          <a:spcPct val="0"/>
        </a:spcBef>
        <a:buNone/>
        <a:defRPr sz="3000" kern="1200" cap="none" baseline="0">
          <a:solidFill>
            <a:schemeClr val="tx2"/>
          </a:solidFill>
          <a:latin typeface="+mj-lt"/>
          <a:ea typeface="+mj-ea"/>
          <a:cs typeface="+mj-cs"/>
        </a:defRPr>
      </a:lvl1pPr>
    </p:titleStyle>
    <p:bodyStyle>
      <a:lvl1pPr marL="180000" indent="-1800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288000" indent="0" algn="l" defTabSz="914400" rtl="0" eaLnBrk="1" latinLnBrk="0" hangingPunct="1">
        <a:lnSpc>
          <a:spcPct val="100000"/>
        </a:lnSpc>
        <a:spcBef>
          <a:spcPts val="1300"/>
        </a:spcBef>
        <a:buFont typeface="Arial" panose="020B0604020202020204" pitchFamily="34" charset="0"/>
        <a:buNone/>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B1118175-1072-407B-A6EC-436CFF5BD944}"/>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10295939" y="150003"/>
            <a:ext cx="1474442" cy="1165838"/>
          </a:xfrm>
          <a:prstGeom prst="rect">
            <a:avLst/>
          </a:prstGeom>
          <a:ln>
            <a:noFill/>
          </a:ln>
        </p:spPr>
      </p:pic>
      <p:cxnSp>
        <p:nvCxnSpPr>
          <p:cNvPr id="12" name="Connecteur droit 11">
            <a:extLst>
              <a:ext uri="{FF2B5EF4-FFF2-40B4-BE49-F238E27FC236}">
                <a16:creationId xmlns:a16="http://schemas.microsoft.com/office/drawing/2014/main" id="{782D8575-B917-4E3D-B2EB-ADC2EF0D7594}"/>
              </a:ext>
            </a:extLst>
          </p:cNvPr>
          <p:cNvCxnSpPr>
            <a:cxnSpLocks/>
          </p:cNvCxnSpPr>
          <p:nvPr userDrawn="1"/>
        </p:nvCxnSpPr>
        <p:spPr>
          <a:xfrm>
            <a:off x="825578" y="6524419"/>
            <a:ext cx="0" cy="100800"/>
          </a:xfrm>
          <a:prstGeom prst="line">
            <a:avLst/>
          </a:prstGeom>
          <a:ln w="12700">
            <a:solidFill>
              <a:schemeClr val="tx1"/>
            </a:solidFill>
          </a:ln>
        </p:spPr>
        <p:style>
          <a:lnRef idx="1">
            <a:schemeClr val="accent2"/>
          </a:lnRef>
          <a:fillRef idx="0">
            <a:schemeClr val="accent2"/>
          </a:fillRef>
          <a:effectRef idx="0">
            <a:schemeClr val="accent2"/>
          </a:effectRef>
          <a:fontRef idx="minor">
            <a:schemeClr val="tx1"/>
          </a:fontRef>
        </p:style>
      </p:cxnSp>
      <p:sp>
        <p:nvSpPr>
          <p:cNvPr id="2" name="Espace réservé du titre 1">
            <a:extLst>
              <a:ext uri="{FF2B5EF4-FFF2-40B4-BE49-F238E27FC236}">
                <a16:creationId xmlns:a16="http://schemas.microsoft.com/office/drawing/2014/main" id="{BF798E53-107F-468D-A86A-B9E27C8FBA8B}"/>
              </a:ext>
            </a:extLst>
          </p:cNvPr>
          <p:cNvSpPr>
            <a:spLocks noGrp="1"/>
          </p:cNvSpPr>
          <p:nvPr>
            <p:ph type="title"/>
          </p:nvPr>
        </p:nvSpPr>
        <p:spPr>
          <a:xfrm>
            <a:off x="469879" y="242844"/>
            <a:ext cx="9720000" cy="1008000"/>
          </a:xfrm>
          <a:prstGeom prst="rect">
            <a:avLst/>
          </a:prstGeom>
        </p:spPr>
        <p:txBody>
          <a:bodyPr vert="horz" lIns="91440" tIns="45720" rIns="91440" bIns="45720" rtlCol="0" anchor="t">
            <a:noAutofit/>
          </a:bodyPr>
          <a:lstStyle/>
          <a:p>
            <a:r>
              <a:rPr lang="fr-FR" dirty="0"/>
              <a:t>Modifiez le style du titre</a:t>
            </a:r>
          </a:p>
        </p:txBody>
      </p:sp>
      <p:sp>
        <p:nvSpPr>
          <p:cNvPr id="3" name="Espace réservé du texte 2">
            <a:extLst>
              <a:ext uri="{FF2B5EF4-FFF2-40B4-BE49-F238E27FC236}">
                <a16:creationId xmlns:a16="http://schemas.microsoft.com/office/drawing/2014/main" id="{33116353-A2DB-400D-836D-10B770C82C62}"/>
              </a:ext>
            </a:extLst>
          </p:cNvPr>
          <p:cNvSpPr>
            <a:spLocks noGrp="1"/>
          </p:cNvSpPr>
          <p:nvPr>
            <p:ph type="body" idx="1"/>
          </p:nvPr>
        </p:nvSpPr>
        <p:spPr>
          <a:xfrm>
            <a:off x="469879" y="1372351"/>
            <a:ext cx="11268000" cy="4860000"/>
          </a:xfrm>
          <a:prstGeom prst="rect">
            <a:avLst/>
          </a:prstGeom>
        </p:spPr>
        <p:txBody>
          <a:bodyPr vert="horz" lIns="91440" tIns="45720" rIns="91440" bIns="45720" rtlCol="0">
            <a:no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9" name="Espace réservé de la date 3">
            <a:extLst>
              <a:ext uri="{FF2B5EF4-FFF2-40B4-BE49-F238E27FC236}">
                <a16:creationId xmlns:a16="http://schemas.microsoft.com/office/drawing/2014/main" id="{4A65FE1E-2200-449D-88E8-D8D4A09B802F}"/>
              </a:ext>
            </a:extLst>
          </p:cNvPr>
          <p:cNvSpPr>
            <a:spLocks noGrp="1"/>
          </p:cNvSpPr>
          <p:nvPr>
            <p:ph type="dt" sz="half" idx="2"/>
          </p:nvPr>
        </p:nvSpPr>
        <p:spPr>
          <a:xfrm>
            <a:off x="4571695" y="6449983"/>
            <a:ext cx="1440000" cy="252000"/>
          </a:xfrm>
          <a:prstGeom prst="rect">
            <a:avLst/>
          </a:prstGeom>
        </p:spPr>
        <p:txBody>
          <a:bodyPr vert="horz" lIns="91440" tIns="45720" rIns="91440" bIns="45720" rtlCol="0" anchor="ctr">
            <a:noAutofit/>
          </a:bodyPr>
          <a:lstStyle>
            <a:lvl1pPr algn="l">
              <a:defRPr sz="900">
                <a:solidFill>
                  <a:schemeClr val="tx1"/>
                </a:solidFill>
              </a:defRPr>
            </a:lvl1pPr>
          </a:lstStyle>
          <a:p>
            <a:fld id="{2C0B4DC7-93E0-497D-A19B-4147B71C77F4}" type="datetime1">
              <a:rPr lang="fr-FR" smtClean="0"/>
              <a:pPr/>
              <a:t>01/12/2023</a:t>
            </a:fld>
            <a:endParaRPr lang="fr-FR" dirty="0"/>
          </a:p>
        </p:txBody>
      </p:sp>
      <p:sp>
        <p:nvSpPr>
          <p:cNvPr id="10" name="Espace réservé du pied de page 4">
            <a:extLst>
              <a:ext uri="{FF2B5EF4-FFF2-40B4-BE49-F238E27FC236}">
                <a16:creationId xmlns:a16="http://schemas.microsoft.com/office/drawing/2014/main" id="{3BAFF6D6-D321-4A5A-B742-C1924762B0BD}"/>
              </a:ext>
            </a:extLst>
          </p:cNvPr>
          <p:cNvSpPr>
            <a:spLocks noGrp="1"/>
          </p:cNvSpPr>
          <p:nvPr>
            <p:ph type="ftr" sz="quarter" idx="3"/>
          </p:nvPr>
        </p:nvSpPr>
        <p:spPr>
          <a:xfrm>
            <a:off x="856680" y="6449983"/>
            <a:ext cx="3600000" cy="252000"/>
          </a:xfrm>
          <a:prstGeom prst="rect">
            <a:avLst/>
          </a:prstGeom>
        </p:spPr>
        <p:txBody>
          <a:bodyPr vert="horz" lIns="91440" tIns="45720" rIns="91440" bIns="45720" rtlCol="0" anchor="ctr">
            <a:noAutofit/>
          </a:bodyPr>
          <a:lstStyle>
            <a:lvl1pPr algn="l">
              <a:defRPr sz="900" cap="none" baseline="0">
                <a:solidFill>
                  <a:schemeClr val="tx1"/>
                </a:solidFill>
              </a:defRPr>
            </a:lvl1pPr>
          </a:lstStyle>
          <a:p>
            <a:r>
              <a:rPr lang="fr-FR"/>
              <a:t>Date - Pied de page de votre présentation</a:t>
            </a:r>
            <a:endParaRPr lang="fr-FR" dirty="0"/>
          </a:p>
        </p:txBody>
      </p:sp>
      <p:sp>
        <p:nvSpPr>
          <p:cNvPr id="11" name="Espace réservé du numéro de diapositive 5">
            <a:extLst>
              <a:ext uri="{FF2B5EF4-FFF2-40B4-BE49-F238E27FC236}">
                <a16:creationId xmlns:a16="http://schemas.microsoft.com/office/drawing/2014/main" id="{21051C9B-F9F2-4B86-849F-4391216C8252}"/>
              </a:ext>
            </a:extLst>
          </p:cNvPr>
          <p:cNvSpPr>
            <a:spLocks noGrp="1"/>
          </p:cNvSpPr>
          <p:nvPr>
            <p:ph type="sldNum" sz="quarter" idx="4"/>
          </p:nvPr>
        </p:nvSpPr>
        <p:spPr>
          <a:xfrm>
            <a:off x="219008" y="6449983"/>
            <a:ext cx="576000" cy="252000"/>
          </a:xfrm>
          <a:prstGeom prst="rect">
            <a:avLst/>
          </a:prstGeom>
        </p:spPr>
        <p:txBody>
          <a:bodyPr vert="horz" lIns="91440" tIns="45720" rIns="91440" bIns="45720" rtlCol="0" anchor="ctr">
            <a:noAutofit/>
          </a:bodyPr>
          <a:lstStyle>
            <a:lvl1pPr algn="r">
              <a:defRPr sz="900" b="1">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179794172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hf hdr="0" dt="0"/>
  <p:txStyles>
    <p:titleStyle>
      <a:lvl1pPr algn="l" defTabSz="914400" rtl="0" eaLnBrk="1" latinLnBrk="0" hangingPunct="1">
        <a:lnSpc>
          <a:spcPct val="100000"/>
        </a:lnSpc>
        <a:spcBef>
          <a:spcPct val="0"/>
        </a:spcBef>
        <a:buNone/>
        <a:defRPr sz="3000" kern="1200" cap="none" baseline="0">
          <a:solidFill>
            <a:schemeClr val="tx2"/>
          </a:solidFill>
          <a:latin typeface="+mj-lt"/>
          <a:ea typeface="+mj-ea"/>
          <a:cs typeface="+mj-cs"/>
        </a:defRPr>
      </a:lvl1pPr>
    </p:titleStyle>
    <p:bodyStyle>
      <a:lvl1pPr marL="180000" indent="-1800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288000" indent="0" algn="l" defTabSz="914400" rtl="0" eaLnBrk="1" latinLnBrk="0" hangingPunct="1">
        <a:lnSpc>
          <a:spcPct val="100000"/>
        </a:lnSpc>
        <a:spcBef>
          <a:spcPts val="1300"/>
        </a:spcBef>
        <a:buFont typeface="Arial" panose="020B0604020202020204" pitchFamily="34" charset="0"/>
        <a:buNone/>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B1118175-1072-407B-A6EC-436CFF5BD944}"/>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10295939" y="150003"/>
            <a:ext cx="1474442" cy="1165838"/>
          </a:xfrm>
          <a:prstGeom prst="rect">
            <a:avLst/>
          </a:prstGeom>
          <a:ln>
            <a:noFill/>
          </a:ln>
        </p:spPr>
      </p:pic>
      <p:cxnSp>
        <p:nvCxnSpPr>
          <p:cNvPr id="12" name="Connecteur droit 11">
            <a:extLst>
              <a:ext uri="{FF2B5EF4-FFF2-40B4-BE49-F238E27FC236}">
                <a16:creationId xmlns:a16="http://schemas.microsoft.com/office/drawing/2014/main" id="{782D8575-B917-4E3D-B2EB-ADC2EF0D7594}"/>
              </a:ext>
            </a:extLst>
          </p:cNvPr>
          <p:cNvCxnSpPr>
            <a:cxnSpLocks/>
          </p:cNvCxnSpPr>
          <p:nvPr userDrawn="1"/>
        </p:nvCxnSpPr>
        <p:spPr>
          <a:xfrm>
            <a:off x="825578" y="6524419"/>
            <a:ext cx="0" cy="100800"/>
          </a:xfrm>
          <a:prstGeom prst="line">
            <a:avLst/>
          </a:prstGeom>
          <a:ln w="12700">
            <a:solidFill>
              <a:schemeClr val="tx1"/>
            </a:solidFill>
          </a:ln>
        </p:spPr>
        <p:style>
          <a:lnRef idx="1">
            <a:schemeClr val="accent2"/>
          </a:lnRef>
          <a:fillRef idx="0">
            <a:schemeClr val="accent2"/>
          </a:fillRef>
          <a:effectRef idx="0">
            <a:schemeClr val="accent2"/>
          </a:effectRef>
          <a:fontRef idx="minor">
            <a:schemeClr val="tx1"/>
          </a:fontRef>
        </p:style>
      </p:cxnSp>
      <p:sp>
        <p:nvSpPr>
          <p:cNvPr id="2" name="Espace réservé du titre 1">
            <a:extLst>
              <a:ext uri="{FF2B5EF4-FFF2-40B4-BE49-F238E27FC236}">
                <a16:creationId xmlns:a16="http://schemas.microsoft.com/office/drawing/2014/main" id="{BF798E53-107F-468D-A86A-B9E27C8FBA8B}"/>
              </a:ext>
            </a:extLst>
          </p:cNvPr>
          <p:cNvSpPr>
            <a:spLocks noGrp="1"/>
          </p:cNvSpPr>
          <p:nvPr>
            <p:ph type="title"/>
          </p:nvPr>
        </p:nvSpPr>
        <p:spPr>
          <a:xfrm>
            <a:off x="469879" y="242844"/>
            <a:ext cx="9720000" cy="1008000"/>
          </a:xfrm>
          <a:prstGeom prst="rect">
            <a:avLst/>
          </a:prstGeom>
        </p:spPr>
        <p:txBody>
          <a:bodyPr vert="horz" lIns="91440" tIns="45720" rIns="91440" bIns="45720" rtlCol="0" anchor="t">
            <a:noAutofit/>
          </a:bodyPr>
          <a:lstStyle/>
          <a:p>
            <a:r>
              <a:rPr lang="fr-FR" dirty="0"/>
              <a:t>Modifiez le style du titre</a:t>
            </a:r>
          </a:p>
        </p:txBody>
      </p:sp>
      <p:sp>
        <p:nvSpPr>
          <p:cNvPr id="3" name="Espace réservé du texte 2">
            <a:extLst>
              <a:ext uri="{FF2B5EF4-FFF2-40B4-BE49-F238E27FC236}">
                <a16:creationId xmlns:a16="http://schemas.microsoft.com/office/drawing/2014/main" id="{33116353-A2DB-400D-836D-10B770C82C62}"/>
              </a:ext>
            </a:extLst>
          </p:cNvPr>
          <p:cNvSpPr>
            <a:spLocks noGrp="1"/>
          </p:cNvSpPr>
          <p:nvPr>
            <p:ph type="body" idx="1"/>
          </p:nvPr>
        </p:nvSpPr>
        <p:spPr>
          <a:xfrm>
            <a:off x="469879" y="1372351"/>
            <a:ext cx="11268000" cy="4860000"/>
          </a:xfrm>
          <a:prstGeom prst="rect">
            <a:avLst/>
          </a:prstGeom>
        </p:spPr>
        <p:txBody>
          <a:bodyPr vert="horz" lIns="91440" tIns="45720" rIns="91440" bIns="45720" rtlCol="0">
            <a:no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9" name="Espace réservé de la date 3">
            <a:extLst>
              <a:ext uri="{FF2B5EF4-FFF2-40B4-BE49-F238E27FC236}">
                <a16:creationId xmlns:a16="http://schemas.microsoft.com/office/drawing/2014/main" id="{4A65FE1E-2200-449D-88E8-D8D4A09B802F}"/>
              </a:ext>
            </a:extLst>
          </p:cNvPr>
          <p:cNvSpPr>
            <a:spLocks noGrp="1"/>
          </p:cNvSpPr>
          <p:nvPr>
            <p:ph type="dt" sz="half" idx="2"/>
          </p:nvPr>
        </p:nvSpPr>
        <p:spPr>
          <a:xfrm>
            <a:off x="4571695" y="6449983"/>
            <a:ext cx="1440000" cy="252000"/>
          </a:xfrm>
          <a:prstGeom prst="rect">
            <a:avLst/>
          </a:prstGeom>
        </p:spPr>
        <p:txBody>
          <a:bodyPr vert="horz" lIns="91440" tIns="45720" rIns="91440" bIns="45720" rtlCol="0" anchor="ctr">
            <a:noAutofit/>
          </a:bodyPr>
          <a:lstStyle>
            <a:lvl1pPr algn="l">
              <a:defRPr sz="900">
                <a:solidFill>
                  <a:schemeClr val="tx1"/>
                </a:solidFill>
              </a:defRPr>
            </a:lvl1pPr>
          </a:lstStyle>
          <a:p>
            <a:fld id="{2C0B4DC7-93E0-497D-A19B-4147B71C77F4}" type="datetime1">
              <a:rPr lang="fr-FR" smtClean="0"/>
              <a:pPr/>
              <a:t>01/12/2023</a:t>
            </a:fld>
            <a:endParaRPr lang="fr-FR" dirty="0"/>
          </a:p>
        </p:txBody>
      </p:sp>
      <p:sp>
        <p:nvSpPr>
          <p:cNvPr id="10" name="Espace réservé du pied de page 4">
            <a:extLst>
              <a:ext uri="{FF2B5EF4-FFF2-40B4-BE49-F238E27FC236}">
                <a16:creationId xmlns:a16="http://schemas.microsoft.com/office/drawing/2014/main" id="{3BAFF6D6-D321-4A5A-B742-C1924762B0BD}"/>
              </a:ext>
            </a:extLst>
          </p:cNvPr>
          <p:cNvSpPr>
            <a:spLocks noGrp="1"/>
          </p:cNvSpPr>
          <p:nvPr>
            <p:ph type="ftr" sz="quarter" idx="3"/>
          </p:nvPr>
        </p:nvSpPr>
        <p:spPr>
          <a:xfrm>
            <a:off x="856680" y="6449983"/>
            <a:ext cx="3600000" cy="252000"/>
          </a:xfrm>
          <a:prstGeom prst="rect">
            <a:avLst/>
          </a:prstGeom>
        </p:spPr>
        <p:txBody>
          <a:bodyPr vert="horz" lIns="91440" tIns="45720" rIns="91440" bIns="45720" rtlCol="0" anchor="ctr">
            <a:noAutofit/>
          </a:bodyPr>
          <a:lstStyle>
            <a:lvl1pPr algn="l">
              <a:defRPr sz="900" cap="none" baseline="0">
                <a:solidFill>
                  <a:schemeClr val="tx1"/>
                </a:solidFill>
              </a:defRPr>
            </a:lvl1pPr>
          </a:lstStyle>
          <a:p>
            <a:r>
              <a:rPr lang="fr-FR"/>
              <a:t>Date - Pied de page de votre présentation</a:t>
            </a:r>
            <a:endParaRPr lang="fr-FR" dirty="0"/>
          </a:p>
        </p:txBody>
      </p:sp>
      <p:sp>
        <p:nvSpPr>
          <p:cNvPr id="11" name="Espace réservé du numéro de diapositive 5">
            <a:extLst>
              <a:ext uri="{FF2B5EF4-FFF2-40B4-BE49-F238E27FC236}">
                <a16:creationId xmlns:a16="http://schemas.microsoft.com/office/drawing/2014/main" id="{21051C9B-F9F2-4B86-849F-4391216C8252}"/>
              </a:ext>
            </a:extLst>
          </p:cNvPr>
          <p:cNvSpPr>
            <a:spLocks noGrp="1"/>
          </p:cNvSpPr>
          <p:nvPr>
            <p:ph type="sldNum" sz="quarter" idx="4"/>
          </p:nvPr>
        </p:nvSpPr>
        <p:spPr>
          <a:xfrm>
            <a:off x="219008" y="6449983"/>
            <a:ext cx="576000" cy="252000"/>
          </a:xfrm>
          <a:prstGeom prst="rect">
            <a:avLst/>
          </a:prstGeom>
        </p:spPr>
        <p:txBody>
          <a:bodyPr vert="horz" lIns="91440" tIns="45720" rIns="91440" bIns="45720" rtlCol="0" anchor="ctr">
            <a:noAutofit/>
          </a:bodyPr>
          <a:lstStyle>
            <a:lvl1pPr algn="r">
              <a:defRPr sz="900" b="1">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840080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hf hdr="0" dt="0"/>
  <p:txStyles>
    <p:titleStyle>
      <a:lvl1pPr algn="l" defTabSz="914400" rtl="0" eaLnBrk="1" latinLnBrk="0" hangingPunct="1">
        <a:lnSpc>
          <a:spcPct val="100000"/>
        </a:lnSpc>
        <a:spcBef>
          <a:spcPct val="0"/>
        </a:spcBef>
        <a:buNone/>
        <a:defRPr sz="3000" kern="1200" cap="none" baseline="0">
          <a:solidFill>
            <a:schemeClr val="tx2"/>
          </a:solidFill>
          <a:latin typeface="+mj-lt"/>
          <a:ea typeface="+mj-ea"/>
          <a:cs typeface="+mj-cs"/>
        </a:defRPr>
      </a:lvl1pPr>
    </p:titleStyle>
    <p:bodyStyle>
      <a:lvl1pPr marL="180000" indent="-1800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288000" indent="0" algn="l" defTabSz="914400" rtl="0" eaLnBrk="1" latinLnBrk="0" hangingPunct="1">
        <a:lnSpc>
          <a:spcPct val="100000"/>
        </a:lnSpc>
        <a:spcBef>
          <a:spcPts val="1300"/>
        </a:spcBef>
        <a:buFont typeface="Arial" panose="020B0604020202020204" pitchFamily="34" charset="0"/>
        <a:buNone/>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B1118175-1072-407B-A6EC-436CFF5BD944}"/>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10295939" y="150003"/>
            <a:ext cx="1474442" cy="1165838"/>
          </a:xfrm>
          <a:prstGeom prst="rect">
            <a:avLst/>
          </a:prstGeom>
          <a:ln>
            <a:noFill/>
          </a:ln>
        </p:spPr>
      </p:pic>
      <p:cxnSp>
        <p:nvCxnSpPr>
          <p:cNvPr id="12" name="Connecteur droit 11">
            <a:extLst>
              <a:ext uri="{FF2B5EF4-FFF2-40B4-BE49-F238E27FC236}">
                <a16:creationId xmlns:a16="http://schemas.microsoft.com/office/drawing/2014/main" id="{782D8575-B917-4E3D-B2EB-ADC2EF0D7594}"/>
              </a:ext>
            </a:extLst>
          </p:cNvPr>
          <p:cNvCxnSpPr>
            <a:cxnSpLocks/>
          </p:cNvCxnSpPr>
          <p:nvPr userDrawn="1"/>
        </p:nvCxnSpPr>
        <p:spPr>
          <a:xfrm>
            <a:off x="825578" y="6524419"/>
            <a:ext cx="0" cy="100800"/>
          </a:xfrm>
          <a:prstGeom prst="line">
            <a:avLst/>
          </a:prstGeom>
          <a:ln w="12700">
            <a:solidFill>
              <a:schemeClr val="tx1"/>
            </a:solidFill>
          </a:ln>
        </p:spPr>
        <p:style>
          <a:lnRef idx="1">
            <a:schemeClr val="accent2"/>
          </a:lnRef>
          <a:fillRef idx="0">
            <a:schemeClr val="accent2"/>
          </a:fillRef>
          <a:effectRef idx="0">
            <a:schemeClr val="accent2"/>
          </a:effectRef>
          <a:fontRef idx="minor">
            <a:schemeClr val="tx1"/>
          </a:fontRef>
        </p:style>
      </p:cxnSp>
      <p:sp>
        <p:nvSpPr>
          <p:cNvPr id="2" name="Espace réservé du titre 1">
            <a:extLst>
              <a:ext uri="{FF2B5EF4-FFF2-40B4-BE49-F238E27FC236}">
                <a16:creationId xmlns:a16="http://schemas.microsoft.com/office/drawing/2014/main" id="{BF798E53-107F-468D-A86A-B9E27C8FBA8B}"/>
              </a:ext>
            </a:extLst>
          </p:cNvPr>
          <p:cNvSpPr>
            <a:spLocks noGrp="1"/>
          </p:cNvSpPr>
          <p:nvPr>
            <p:ph type="title"/>
          </p:nvPr>
        </p:nvSpPr>
        <p:spPr>
          <a:xfrm>
            <a:off x="469879" y="242844"/>
            <a:ext cx="9720000" cy="1008000"/>
          </a:xfrm>
          <a:prstGeom prst="rect">
            <a:avLst/>
          </a:prstGeom>
        </p:spPr>
        <p:txBody>
          <a:bodyPr vert="horz" lIns="91440" tIns="45720" rIns="91440" bIns="45720" rtlCol="0" anchor="t">
            <a:noAutofit/>
          </a:bodyPr>
          <a:lstStyle/>
          <a:p>
            <a:r>
              <a:rPr lang="fr-FR" dirty="0"/>
              <a:t>Modifiez le style du titre</a:t>
            </a:r>
          </a:p>
        </p:txBody>
      </p:sp>
      <p:sp>
        <p:nvSpPr>
          <p:cNvPr id="3" name="Espace réservé du texte 2">
            <a:extLst>
              <a:ext uri="{FF2B5EF4-FFF2-40B4-BE49-F238E27FC236}">
                <a16:creationId xmlns:a16="http://schemas.microsoft.com/office/drawing/2014/main" id="{33116353-A2DB-400D-836D-10B770C82C62}"/>
              </a:ext>
            </a:extLst>
          </p:cNvPr>
          <p:cNvSpPr>
            <a:spLocks noGrp="1"/>
          </p:cNvSpPr>
          <p:nvPr>
            <p:ph type="body" idx="1"/>
          </p:nvPr>
        </p:nvSpPr>
        <p:spPr>
          <a:xfrm>
            <a:off x="469879" y="1372351"/>
            <a:ext cx="11268000" cy="4860000"/>
          </a:xfrm>
          <a:prstGeom prst="rect">
            <a:avLst/>
          </a:prstGeom>
        </p:spPr>
        <p:txBody>
          <a:bodyPr vert="horz" lIns="91440" tIns="45720" rIns="91440" bIns="45720" rtlCol="0">
            <a:no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9" name="Espace réservé de la date 3">
            <a:extLst>
              <a:ext uri="{FF2B5EF4-FFF2-40B4-BE49-F238E27FC236}">
                <a16:creationId xmlns:a16="http://schemas.microsoft.com/office/drawing/2014/main" id="{4A65FE1E-2200-449D-88E8-D8D4A09B802F}"/>
              </a:ext>
            </a:extLst>
          </p:cNvPr>
          <p:cNvSpPr>
            <a:spLocks noGrp="1"/>
          </p:cNvSpPr>
          <p:nvPr>
            <p:ph type="dt" sz="half" idx="2"/>
          </p:nvPr>
        </p:nvSpPr>
        <p:spPr>
          <a:xfrm>
            <a:off x="4571695" y="6449983"/>
            <a:ext cx="1440000" cy="252000"/>
          </a:xfrm>
          <a:prstGeom prst="rect">
            <a:avLst/>
          </a:prstGeom>
        </p:spPr>
        <p:txBody>
          <a:bodyPr vert="horz" lIns="91440" tIns="45720" rIns="91440" bIns="45720" rtlCol="0" anchor="ctr">
            <a:noAutofit/>
          </a:bodyPr>
          <a:lstStyle>
            <a:lvl1pPr algn="l">
              <a:defRPr sz="900">
                <a:solidFill>
                  <a:schemeClr val="tx1"/>
                </a:solidFill>
              </a:defRPr>
            </a:lvl1pPr>
          </a:lstStyle>
          <a:p>
            <a:fld id="{2C0B4DC7-93E0-497D-A19B-4147B71C77F4}" type="datetime1">
              <a:rPr lang="fr-FR" smtClean="0"/>
              <a:pPr/>
              <a:t>01/12/2023</a:t>
            </a:fld>
            <a:endParaRPr lang="fr-FR" dirty="0"/>
          </a:p>
        </p:txBody>
      </p:sp>
      <p:sp>
        <p:nvSpPr>
          <p:cNvPr id="10" name="Espace réservé du pied de page 4">
            <a:extLst>
              <a:ext uri="{FF2B5EF4-FFF2-40B4-BE49-F238E27FC236}">
                <a16:creationId xmlns:a16="http://schemas.microsoft.com/office/drawing/2014/main" id="{3BAFF6D6-D321-4A5A-B742-C1924762B0BD}"/>
              </a:ext>
            </a:extLst>
          </p:cNvPr>
          <p:cNvSpPr>
            <a:spLocks noGrp="1"/>
          </p:cNvSpPr>
          <p:nvPr>
            <p:ph type="ftr" sz="quarter" idx="3"/>
          </p:nvPr>
        </p:nvSpPr>
        <p:spPr>
          <a:xfrm>
            <a:off x="856680" y="6449983"/>
            <a:ext cx="3600000" cy="252000"/>
          </a:xfrm>
          <a:prstGeom prst="rect">
            <a:avLst/>
          </a:prstGeom>
        </p:spPr>
        <p:txBody>
          <a:bodyPr vert="horz" lIns="91440" tIns="45720" rIns="91440" bIns="45720" rtlCol="0" anchor="ctr">
            <a:noAutofit/>
          </a:bodyPr>
          <a:lstStyle>
            <a:lvl1pPr algn="l">
              <a:defRPr sz="900" cap="none" baseline="0">
                <a:solidFill>
                  <a:schemeClr val="tx1"/>
                </a:solidFill>
              </a:defRPr>
            </a:lvl1pPr>
          </a:lstStyle>
          <a:p>
            <a:r>
              <a:rPr lang="fr-FR"/>
              <a:t>Date - Pied de page de votre présentation</a:t>
            </a:r>
            <a:endParaRPr lang="fr-FR" dirty="0"/>
          </a:p>
        </p:txBody>
      </p:sp>
      <p:sp>
        <p:nvSpPr>
          <p:cNvPr id="11" name="Espace réservé du numéro de diapositive 5">
            <a:extLst>
              <a:ext uri="{FF2B5EF4-FFF2-40B4-BE49-F238E27FC236}">
                <a16:creationId xmlns:a16="http://schemas.microsoft.com/office/drawing/2014/main" id="{21051C9B-F9F2-4B86-849F-4391216C8252}"/>
              </a:ext>
            </a:extLst>
          </p:cNvPr>
          <p:cNvSpPr>
            <a:spLocks noGrp="1"/>
          </p:cNvSpPr>
          <p:nvPr>
            <p:ph type="sldNum" sz="quarter" idx="4"/>
          </p:nvPr>
        </p:nvSpPr>
        <p:spPr>
          <a:xfrm>
            <a:off x="219008" y="6449983"/>
            <a:ext cx="576000" cy="252000"/>
          </a:xfrm>
          <a:prstGeom prst="rect">
            <a:avLst/>
          </a:prstGeom>
        </p:spPr>
        <p:txBody>
          <a:bodyPr vert="horz" lIns="91440" tIns="45720" rIns="91440" bIns="45720" rtlCol="0" anchor="ctr">
            <a:noAutofit/>
          </a:bodyPr>
          <a:lstStyle>
            <a:lvl1pPr algn="r">
              <a:defRPr sz="900" b="1">
                <a:solidFill>
                  <a:schemeClr val="tx1"/>
                </a:solidFill>
              </a:defRPr>
            </a:lvl1p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0055616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hf hdr="0" dt="0"/>
  <p:txStyles>
    <p:titleStyle>
      <a:lvl1pPr algn="l" defTabSz="914400" rtl="0" eaLnBrk="1" latinLnBrk="0" hangingPunct="1">
        <a:lnSpc>
          <a:spcPct val="100000"/>
        </a:lnSpc>
        <a:spcBef>
          <a:spcPct val="0"/>
        </a:spcBef>
        <a:buNone/>
        <a:defRPr sz="3000" kern="1200" cap="none" baseline="0">
          <a:solidFill>
            <a:schemeClr val="tx2"/>
          </a:solidFill>
          <a:latin typeface="+mj-lt"/>
          <a:ea typeface="+mj-ea"/>
          <a:cs typeface="+mj-cs"/>
        </a:defRPr>
      </a:lvl1pPr>
    </p:titleStyle>
    <p:bodyStyle>
      <a:lvl1pPr marL="180000" indent="-1800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1pPr>
      <a:lvl2pPr marL="360000" indent="-1800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540000" indent="-1800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3pPr>
      <a:lvl4pPr marL="72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288000" indent="0" algn="l" defTabSz="914400" rtl="0" eaLnBrk="1" latinLnBrk="0" hangingPunct="1">
        <a:lnSpc>
          <a:spcPct val="100000"/>
        </a:lnSpc>
        <a:spcBef>
          <a:spcPts val="1300"/>
        </a:spcBef>
        <a:buFont typeface="Arial" panose="020B0604020202020204" pitchFamily="34" charset="0"/>
        <a:buNone/>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chavannep/Sprint_Booster2_Waykonect"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pour une image  4" descr="Une image contenant personne, tenue&#10;&#10;Description générée automatiquement">
            <a:extLst>
              <a:ext uri="{FF2B5EF4-FFF2-40B4-BE49-F238E27FC236}">
                <a16:creationId xmlns:a16="http://schemas.microsoft.com/office/drawing/2014/main" id="{9B731AC4-4A8C-C480-792C-0246A0B12F24}"/>
              </a:ext>
            </a:extLst>
          </p:cNvPr>
          <p:cNvPicPr>
            <a:picLocks noGrp="1" noChangeAspect="1"/>
          </p:cNvPicPr>
          <p:nvPr>
            <p:ph type="pic" idx="10"/>
          </p:nvPr>
        </p:nvPicPr>
        <p:blipFill>
          <a:blip r:embed="rId3">
            <a:extLst>
              <a:ext uri="{28A0092B-C50C-407E-A947-70E740481C1C}">
                <a14:useLocalDpi xmlns:a14="http://schemas.microsoft.com/office/drawing/2010/main" val="0"/>
              </a:ext>
            </a:extLst>
          </a:blip>
          <a:srcRect l="13" r="13"/>
          <a:stretch>
            <a:fillRect/>
          </a:stretch>
        </p:blipFill>
        <p:spPr/>
      </p:pic>
      <p:sp>
        <p:nvSpPr>
          <p:cNvPr id="2" name="Titre 1">
            <a:extLst>
              <a:ext uri="{FF2B5EF4-FFF2-40B4-BE49-F238E27FC236}">
                <a16:creationId xmlns:a16="http://schemas.microsoft.com/office/drawing/2014/main" id="{DDE7A41C-F157-46F4-8BED-5EA3D7F858FA}"/>
              </a:ext>
            </a:extLst>
          </p:cNvPr>
          <p:cNvSpPr>
            <a:spLocks noGrp="1"/>
          </p:cNvSpPr>
          <p:nvPr>
            <p:ph type="ctrTitle"/>
          </p:nvPr>
        </p:nvSpPr>
        <p:spPr>
          <a:xfrm>
            <a:off x="6361200" y="2469600"/>
            <a:ext cx="5400000" cy="1980000"/>
          </a:xfrm>
        </p:spPr>
        <p:txBody>
          <a:bodyPr/>
          <a:lstStyle/>
          <a:p>
            <a:r>
              <a:rPr lang="fr-FR" b="1" dirty="0">
                <a:gradFill>
                  <a:gsLst>
                    <a:gs pos="0">
                      <a:srgbClr val="009CEA"/>
                    </a:gs>
                    <a:gs pos="97396">
                      <a:srgbClr val="1D5FFE"/>
                    </a:gs>
                    <a:gs pos="48000">
                      <a:srgbClr val="28BFC5"/>
                    </a:gs>
                  </a:gsLst>
                  <a:lin ang="1800000" scaled="0"/>
                </a:gradFill>
                <a:latin typeface="Gotham Rounded Bold" panose="02000000000000000000" pitchFamily="50" charset="0"/>
                <a:cs typeface="Poppins"/>
              </a:rPr>
              <a:t>Présentation technique des algorithmes Hiérarchie-Répartition</a:t>
            </a:r>
          </a:p>
        </p:txBody>
      </p:sp>
      <p:sp>
        <p:nvSpPr>
          <p:cNvPr id="3" name="Sous-titre 2">
            <a:extLst>
              <a:ext uri="{FF2B5EF4-FFF2-40B4-BE49-F238E27FC236}">
                <a16:creationId xmlns:a16="http://schemas.microsoft.com/office/drawing/2014/main" id="{D3CF3197-343E-4301-BBB0-E4AF82B287C0}"/>
              </a:ext>
            </a:extLst>
          </p:cNvPr>
          <p:cNvSpPr>
            <a:spLocks noGrp="1"/>
          </p:cNvSpPr>
          <p:nvPr>
            <p:ph type="subTitle" idx="1"/>
          </p:nvPr>
        </p:nvSpPr>
        <p:spPr>
          <a:xfrm>
            <a:off x="6361200" y="4521600"/>
            <a:ext cx="5400000" cy="828000"/>
          </a:xfrm>
        </p:spPr>
        <p:txBody>
          <a:bodyPr/>
          <a:lstStyle/>
          <a:p>
            <a:r>
              <a:rPr lang="fr-FR" i="1" dirty="0">
                <a:latin typeface="Gotham Rounded Medium" panose="02000000000000000000" pitchFamily="50" charset="0"/>
              </a:rPr>
              <a:t>Contribution au Sprint Booster 2 </a:t>
            </a:r>
            <a:r>
              <a:rPr lang="fr-FR" i="1" dirty="0" err="1">
                <a:latin typeface="Gotham Rounded Medium" panose="02000000000000000000" pitchFamily="50" charset="0"/>
              </a:rPr>
              <a:t>Waykonect</a:t>
            </a:r>
            <a:r>
              <a:rPr lang="fr-FR" i="1">
                <a:latin typeface="Gotham Rounded Medium" panose="02000000000000000000" pitchFamily="50" charset="0"/>
              </a:rPr>
              <a:t> 27/11-01/12/2023</a:t>
            </a:r>
            <a:endParaRPr lang="fr-FR" i="1" dirty="0">
              <a:latin typeface="Gotham Rounded Medium" panose="02000000000000000000" pitchFamily="50" charset="0"/>
            </a:endParaRPr>
          </a:p>
        </p:txBody>
      </p:sp>
      <p:sp>
        <p:nvSpPr>
          <p:cNvPr id="8" name="Espace réservé du texte 7">
            <a:extLst>
              <a:ext uri="{FF2B5EF4-FFF2-40B4-BE49-F238E27FC236}">
                <a16:creationId xmlns:a16="http://schemas.microsoft.com/office/drawing/2014/main" id="{224618C8-9428-4140-A146-A420B766D6A9}"/>
              </a:ext>
            </a:extLst>
          </p:cNvPr>
          <p:cNvSpPr>
            <a:spLocks noGrp="1"/>
          </p:cNvSpPr>
          <p:nvPr>
            <p:ph type="body" sz="quarter" idx="14"/>
          </p:nvPr>
        </p:nvSpPr>
        <p:spPr>
          <a:xfrm>
            <a:off x="6361199" y="5446800"/>
            <a:ext cx="5516475" cy="720000"/>
          </a:xfrm>
        </p:spPr>
        <p:txBody>
          <a:bodyPr/>
          <a:lstStyle/>
          <a:p>
            <a:r>
              <a:rPr lang="fr-FR" dirty="0"/>
              <a:t>Pierre Chavanne, Responsable</a:t>
            </a:r>
          </a:p>
          <a:p>
            <a:r>
              <a:rPr lang="fr-FR" dirty="0"/>
              <a:t>data – optimisation chez </a:t>
            </a:r>
            <a:r>
              <a:rPr lang="fr-FR" dirty="0" err="1"/>
              <a:t>Be:Mo</a:t>
            </a:r>
            <a:endParaRPr lang="fr-FR" dirty="0">
              <a:latin typeface="Poppins" panose="00000500000000000000" pitchFamily="2" charset="0"/>
              <a:cs typeface="Poppins" panose="00000500000000000000" pitchFamily="2" charset="0"/>
            </a:endParaRPr>
          </a:p>
        </p:txBody>
      </p:sp>
      <p:pic>
        <p:nvPicPr>
          <p:cNvPr id="1026" name="Picture 1" descr="A blue background with white text&#10;&#10;Description automatically generated">
            <a:extLst>
              <a:ext uri="{FF2B5EF4-FFF2-40B4-BE49-F238E27FC236}">
                <a16:creationId xmlns:a16="http://schemas.microsoft.com/office/drawing/2014/main" id="{2E587075-58BC-369A-177F-8618F705A3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075" r="33569"/>
          <a:stretch/>
        </p:blipFill>
        <p:spPr bwMode="auto">
          <a:xfrm>
            <a:off x="6485024" y="232525"/>
            <a:ext cx="2630401" cy="18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625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6391B04-71BF-9979-23EE-EDE692C362BF}"/>
              </a:ext>
            </a:extLst>
          </p:cNvPr>
          <p:cNvSpPr>
            <a:spLocks noGrp="1"/>
          </p:cNvSpPr>
          <p:nvPr>
            <p:ph type="body" sz="quarter" idx="13"/>
          </p:nvPr>
        </p:nvSpPr>
        <p:spPr/>
        <p:txBody>
          <a:bodyPr/>
          <a:lstStyle/>
          <a:p>
            <a:r>
              <a:rPr lang="fr-FR" dirty="0"/>
              <a:t>Objectif : Donner un calendrier sur 7 jours glissants de créneaux de recharge pour des utilisateurs EV sur des points de recharge donnés (EVSE) par tranche de demi-journée et par priorité d’utilisation. Cet objectif est découpé en deux sous-objectifs.</a:t>
            </a:r>
          </a:p>
          <a:p>
            <a:endParaRPr lang="fr-FR" dirty="0"/>
          </a:p>
          <a:p>
            <a:r>
              <a:rPr lang="fr-FR" dirty="0"/>
              <a:t>Sous-objectif 1 : Classer les demandes d’utilisateurs de véhicules EV (full/hybride) par ordre de priorité dans le cadre de l’utilisation d’un parc de points de recharge donnés. Dans ce POC, le critère de sélection a été défini comme la durée de recharge la plus importante.</a:t>
            </a:r>
          </a:p>
          <a:p>
            <a:endParaRPr lang="fr-FR" dirty="0"/>
          </a:p>
          <a:p>
            <a:r>
              <a:rPr lang="fr-FR" dirty="0"/>
              <a:t>Sous-objectif 2 : Répartir les utilisateurs par ordre de priorité sur chaque demi-journée du calendrier sur 7 jours glissants.</a:t>
            </a:r>
          </a:p>
          <a:p>
            <a:endParaRPr lang="fr-FR" dirty="0"/>
          </a:p>
          <a:p>
            <a:r>
              <a:rPr lang="fr-FR" dirty="0"/>
              <a:t>Livrable : calendrier des créneaux points de recharge/utilisateurs sur 7 jours glissants valable dès le lendemain du lancement du script.</a:t>
            </a:r>
          </a:p>
          <a:p>
            <a:endParaRPr lang="fr-FR" dirty="0"/>
          </a:p>
          <a:p>
            <a:endParaRPr lang="fr-FR" dirty="0"/>
          </a:p>
        </p:txBody>
      </p:sp>
      <p:sp>
        <p:nvSpPr>
          <p:cNvPr id="3" name="Titre 2">
            <a:extLst>
              <a:ext uri="{FF2B5EF4-FFF2-40B4-BE49-F238E27FC236}">
                <a16:creationId xmlns:a16="http://schemas.microsoft.com/office/drawing/2014/main" id="{3DB7DF91-B2D2-C474-A66F-EB547BFBBE14}"/>
              </a:ext>
            </a:extLst>
          </p:cNvPr>
          <p:cNvSpPr>
            <a:spLocks noGrp="1"/>
          </p:cNvSpPr>
          <p:nvPr>
            <p:ph type="title"/>
          </p:nvPr>
        </p:nvSpPr>
        <p:spPr/>
        <p:txBody>
          <a:bodyPr/>
          <a:lstStyle/>
          <a:p>
            <a:r>
              <a:rPr lang="fr-FR" dirty="0"/>
              <a:t>Cahier des charges</a:t>
            </a:r>
          </a:p>
        </p:txBody>
      </p:sp>
      <p:sp>
        <p:nvSpPr>
          <p:cNvPr id="4" name="Espace réservé du pied de page 3">
            <a:extLst>
              <a:ext uri="{FF2B5EF4-FFF2-40B4-BE49-F238E27FC236}">
                <a16:creationId xmlns:a16="http://schemas.microsoft.com/office/drawing/2014/main" id="{FA95AAD9-293E-12E6-9789-112F98D26F4E}"/>
              </a:ext>
            </a:extLst>
          </p:cNvPr>
          <p:cNvSpPr>
            <a:spLocks noGrp="1"/>
          </p:cNvSpPr>
          <p:nvPr>
            <p:ph type="ftr" sz="quarter" idx="15"/>
          </p:nvPr>
        </p:nvSpPr>
        <p:spPr/>
        <p:txBody>
          <a:bodyPr/>
          <a:lstStyle/>
          <a:p>
            <a:r>
              <a:rPr lang="fr-FR"/>
              <a:t>Date - Pied de page de votre présentation</a:t>
            </a:r>
            <a:endParaRPr lang="fr-FR" dirty="0"/>
          </a:p>
        </p:txBody>
      </p:sp>
      <p:sp>
        <p:nvSpPr>
          <p:cNvPr id="5" name="Espace réservé du numéro de diapositive 4">
            <a:extLst>
              <a:ext uri="{FF2B5EF4-FFF2-40B4-BE49-F238E27FC236}">
                <a16:creationId xmlns:a16="http://schemas.microsoft.com/office/drawing/2014/main" id="{82DF671A-E052-BD44-7893-FB648B949592}"/>
              </a:ext>
            </a:extLst>
          </p:cNvPr>
          <p:cNvSpPr>
            <a:spLocks noGrp="1"/>
          </p:cNvSpPr>
          <p:nvPr>
            <p:ph type="sldNum" sz="quarter" idx="16"/>
          </p:nvPr>
        </p:nvSpPr>
        <p:spPr/>
        <p:txBody>
          <a:bodyPr/>
          <a:lstStyle/>
          <a:p>
            <a:fld id="{975A587B-5814-4D9B-9598-FE9CB954CB01}" type="slidenum">
              <a:rPr lang="fr-FR" smtClean="0"/>
              <a:pPr/>
              <a:t>2</a:t>
            </a:fld>
            <a:endParaRPr lang="fr-FR" dirty="0"/>
          </a:p>
        </p:txBody>
      </p:sp>
    </p:spTree>
    <p:extLst>
      <p:ext uri="{BB962C8B-B14F-4D97-AF65-F5344CB8AC3E}">
        <p14:creationId xmlns:p14="http://schemas.microsoft.com/office/powerpoint/2010/main" val="374788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6391B04-71BF-9979-23EE-EDE692C362BF}"/>
              </a:ext>
            </a:extLst>
          </p:cNvPr>
          <p:cNvSpPr>
            <a:spLocks noGrp="1"/>
          </p:cNvSpPr>
          <p:nvPr>
            <p:ph type="body" sz="quarter" idx="13"/>
          </p:nvPr>
        </p:nvSpPr>
        <p:spPr>
          <a:xfrm>
            <a:off x="133151" y="865649"/>
            <a:ext cx="11915973" cy="5450983"/>
          </a:xfrm>
        </p:spPr>
        <p:txBody>
          <a:bodyPr/>
          <a:lstStyle/>
          <a:p>
            <a:r>
              <a:rPr lang="fr-FR" dirty="0"/>
              <a:t>Le sous-objectif 1 repose sur le script Python 1_Waiting_lists.py </a:t>
            </a:r>
          </a:p>
          <a:p>
            <a:r>
              <a:rPr lang="fr-FR" dirty="0"/>
              <a:t>Le sous-objectif 2 repose sur le script Python 4_Planification_week_ahead.py</a:t>
            </a:r>
          </a:p>
          <a:p>
            <a:endParaRPr lang="fr-FR" dirty="0"/>
          </a:p>
          <a:p>
            <a:r>
              <a:rPr lang="fr-FR" dirty="0"/>
              <a:t>La génération d’un nouveau calendrier passe par la séquence suivante complète, il reprend la liste en cours Utilisateurs (0_Users_list.csv) et Points de recharge (3_EVSE_list.csv) et écrase l’ancien calendrier. La modification d’un calendrier générée (annulation, décalage, créneau 2</a:t>
            </a:r>
            <a:r>
              <a:rPr lang="fr-FR" baseline="30000" dirty="0"/>
              <a:t>e</a:t>
            </a:r>
            <a:r>
              <a:rPr lang="fr-FR" dirty="0"/>
              <a:t> choix…) n’est pas pris en charge dans cette version.</a:t>
            </a:r>
          </a:p>
          <a:p>
            <a:endParaRPr lang="fr-FR" dirty="0"/>
          </a:p>
          <a:p>
            <a:r>
              <a:rPr lang="fr-FR" dirty="0"/>
              <a:t>La séquence complète repose sur ces fichiers dans l’ordre :</a:t>
            </a:r>
          </a:p>
          <a:p>
            <a:pPr lvl="1"/>
            <a:r>
              <a:rPr lang="fr-FR" dirty="0"/>
              <a:t>0_Users_list.csv : liste données utilisateurs à renseigner en entrée (id, disponibilités créneaux, demande d’autonomie exceptionnelle, suggestion d’autonomie d’après historique véhicule)</a:t>
            </a:r>
          </a:p>
          <a:p>
            <a:pPr lvl="1"/>
            <a:r>
              <a:rPr lang="fr-FR" dirty="0"/>
              <a:t>1_Waiting_lists.py : script Python de Hiérarchie des utilisateurs par demi-journée de la semaine à venir.</a:t>
            </a:r>
          </a:p>
          <a:p>
            <a:pPr lvl="1"/>
            <a:r>
              <a:rPr lang="fr-FR" dirty="0"/>
              <a:t>2_Waiting_lists.csv : fichier intermédiaire entre les deux scripts Python.</a:t>
            </a:r>
          </a:p>
          <a:p>
            <a:pPr lvl="1"/>
            <a:r>
              <a:rPr lang="fr-FR" dirty="0"/>
              <a:t>3_EVSE_list.csv : liste données points de recharge (EVSE) à renseigner en entrée (id, puissance)</a:t>
            </a:r>
          </a:p>
          <a:p>
            <a:pPr lvl="1"/>
            <a:r>
              <a:rPr lang="fr-FR" dirty="0"/>
              <a:t>4_Planification_week_ahead.py : script Python de Répartition des utilisateurs prioritaires sur les créneaux de la semaine à venir.</a:t>
            </a:r>
          </a:p>
          <a:p>
            <a:pPr lvl="1"/>
            <a:r>
              <a:rPr lang="fr-FR" dirty="0"/>
              <a:t>5_Planning_week_ahead.csv : calendrier des créneaux d’utilisation des points de recharge par les utilisateurs sélectionnés sur la semaine à venir.</a:t>
            </a:r>
          </a:p>
          <a:p>
            <a:pPr lvl="1"/>
            <a:endParaRPr lang="fr-FR" dirty="0"/>
          </a:p>
          <a:p>
            <a:endParaRPr lang="fr-FR" dirty="0"/>
          </a:p>
          <a:p>
            <a:endParaRPr lang="fr-FR" dirty="0"/>
          </a:p>
        </p:txBody>
      </p:sp>
      <p:sp>
        <p:nvSpPr>
          <p:cNvPr id="3" name="Titre 2">
            <a:extLst>
              <a:ext uri="{FF2B5EF4-FFF2-40B4-BE49-F238E27FC236}">
                <a16:creationId xmlns:a16="http://schemas.microsoft.com/office/drawing/2014/main" id="{3DB7DF91-B2D2-C474-A66F-EB547BFBBE14}"/>
              </a:ext>
            </a:extLst>
          </p:cNvPr>
          <p:cNvSpPr>
            <a:spLocks noGrp="1"/>
          </p:cNvSpPr>
          <p:nvPr>
            <p:ph type="title"/>
          </p:nvPr>
        </p:nvSpPr>
        <p:spPr/>
        <p:txBody>
          <a:bodyPr/>
          <a:lstStyle/>
          <a:p>
            <a:pPr algn="l"/>
            <a:r>
              <a:rPr lang="en-US" sz="32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Architecture des </a:t>
            </a:r>
            <a:r>
              <a:rPr lang="en-US" sz="32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algorithmes</a:t>
            </a:r>
            <a:r>
              <a:rPr lang="en-US" sz="32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 et </a:t>
            </a:r>
            <a:r>
              <a:rPr lang="en-US" sz="32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interfaçage</a:t>
            </a:r>
            <a:r>
              <a:rPr lang="en-US" sz="32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 </a:t>
            </a:r>
          </a:p>
        </p:txBody>
      </p:sp>
      <p:sp>
        <p:nvSpPr>
          <p:cNvPr id="4" name="Espace réservé du pied de page 3">
            <a:extLst>
              <a:ext uri="{FF2B5EF4-FFF2-40B4-BE49-F238E27FC236}">
                <a16:creationId xmlns:a16="http://schemas.microsoft.com/office/drawing/2014/main" id="{FA95AAD9-293E-12E6-9789-112F98D26F4E}"/>
              </a:ext>
            </a:extLst>
          </p:cNvPr>
          <p:cNvSpPr>
            <a:spLocks noGrp="1"/>
          </p:cNvSpPr>
          <p:nvPr>
            <p:ph type="ftr" sz="quarter" idx="15"/>
          </p:nvPr>
        </p:nvSpPr>
        <p:spPr/>
        <p:txBody>
          <a:bodyPr/>
          <a:lstStyle/>
          <a:p>
            <a:r>
              <a:rPr lang="fr-FR"/>
              <a:t>Date - Pied de page de votre présentation</a:t>
            </a:r>
            <a:endParaRPr lang="fr-FR" dirty="0"/>
          </a:p>
        </p:txBody>
      </p:sp>
      <p:sp>
        <p:nvSpPr>
          <p:cNvPr id="5" name="Espace réservé du numéro de diapositive 4">
            <a:extLst>
              <a:ext uri="{FF2B5EF4-FFF2-40B4-BE49-F238E27FC236}">
                <a16:creationId xmlns:a16="http://schemas.microsoft.com/office/drawing/2014/main" id="{82DF671A-E052-BD44-7893-FB648B949592}"/>
              </a:ext>
            </a:extLst>
          </p:cNvPr>
          <p:cNvSpPr>
            <a:spLocks noGrp="1"/>
          </p:cNvSpPr>
          <p:nvPr>
            <p:ph type="sldNum" sz="quarter" idx="16"/>
          </p:nvPr>
        </p:nvSpPr>
        <p:spPr/>
        <p:txBody>
          <a:bodyPr/>
          <a:lstStyle/>
          <a:p>
            <a:fld id="{975A587B-5814-4D9B-9598-FE9CB954CB01}" type="slidenum">
              <a:rPr lang="fr-FR" smtClean="0"/>
              <a:pPr/>
              <a:t>3</a:t>
            </a:fld>
            <a:endParaRPr lang="fr-FR" dirty="0"/>
          </a:p>
        </p:txBody>
      </p:sp>
      <p:pic>
        <p:nvPicPr>
          <p:cNvPr id="7" name="Image 6">
            <a:extLst>
              <a:ext uri="{FF2B5EF4-FFF2-40B4-BE49-F238E27FC236}">
                <a16:creationId xmlns:a16="http://schemas.microsoft.com/office/drawing/2014/main" id="{A0A92DFC-C8E5-7E16-BB14-ACD8BB78EB94}"/>
              </a:ext>
            </a:extLst>
          </p:cNvPr>
          <p:cNvPicPr>
            <a:picLocks noChangeAspect="1"/>
          </p:cNvPicPr>
          <p:nvPr/>
        </p:nvPicPr>
        <p:blipFill rotWithShape="1">
          <a:blip r:embed="rId2"/>
          <a:srcRect t="4121"/>
          <a:stretch/>
        </p:blipFill>
        <p:spPr>
          <a:xfrm>
            <a:off x="9324974" y="1"/>
            <a:ext cx="2867025" cy="1844872"/>
          </a:xfrm>
          <a:prstGeom prst="rect">
            <a:avLst/>
          </a:prstGeom>
        </p:spPr>
      </p:pic>
    </p:spTree>
    <p:extLst>
      <p:ext uri="{BB962C8B-B14F-4D97-AF65-F5344CB8AC3E}">
        <p14:creationId xmlns:p14="http://schemas.microsoft.com/office/powerpoint/2010/main" val="2496438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6391B04-71BF-9979-23EE-EDE692C362BF}"/>
              </a:ext>
            </a:extLst>
          </p:cNvPr>
          <p:cNvSpPr>
            <a:spLocks noGrp="1"/>
          </p:cNvSpPr>
          <p:nvPr>
            <p:ph type="body" sz="quarter" idx="13"/>
          </p:nvPr>
        </p:nvSpPr>
        <p:spPr>
          <a:xfrm>
            <a:off x="219008" y="866775"/>
            <a:ext cx="11391968" cy="5364132"/>
          </a:xfrm>
        </p:spPr>
        <p:txBody>
          <a:bodyPr/>
          <a:lstStyle/>
          <a:p>
            <a:r>
              <a:rPr lang="fr-FR" sz="1600" dirty="0"/>
              <a:t>Fichier d’entrée : </a:t>
            </a:r>
          </a:p>
          <a:p>
            <a:pPr lvl="1"/>
            <a:r>
              <a:rPr lang="fr-FR" sz="1400" dirty="0"/>
              <a:t>0_Users_list.csv : liste données utilisateurs à renseigner en entrée (id véhicule, disponibilités utilisateurs sur créneaux semaine à venir par demi-journée soit 2x5=10 colonnes à renseigner en 0 (pas disponible) ou 1 (disponible), 10 colonnes de demandes d’autonomie exceptionnelle (durée de rechargement exceptionnelle demandée par l’utilisateur, par défaut à renseigner à zéro si pas de demande faite), 10 colonnes de suggestion d’autonomie d’après historique véhicule calculé par </a:t>
            </a:r>
            <a:r>
              <a:rPr lang="fr-FR" sz="1400" dirty="0" err="1"/>
              <a:t>WayKonect</a:t>
            </a:r>
            <a:r>
              <a:rPr lang="fr-FR" sz="1400" dirty="0"/>
              <a:t>. Ces colonnes proviennent de l’algorithme Prédiction en amont. Les durées de rechargement sont exprimées en heures décimales.</a:t>
            </a:r>
          </a:p>
          <a:p>
            <a:pPr lvl="1"/>
            <a:r>
              <a:rPr lang="fr-FR" sz="1400" dirty="0"/>
              <a:t>Points d’attention : la liste utilisateur est filtrée en Id unique. L’utilisateur renseigne une distance ou un pourcentage de batterie en cas de demande exceptionnelle. Cette demande est traduite en heures équivalente de rechargement par l’algorithme de Prédiction.</a:t>
            </a:r>
          </a:p>
          <a:p>
            <a:pPr lvl="1"/>
            <a:endParaRPr lang="fr-FR" sz="1400" dirty="0"/>
          </a:p>
          <a:p>
            <a:r>
              <a:rPr lang="fr-FR" sz="1600" dirty="0"/>
              <a:t>Algorithme de hiérarchisation (liste d’attente, priorisation…) </a:t>
            </a:r>
          </a:p>
          <a:p>
            <a:pPr lvl="1"/>
            <a:r>
              <a:rPr lang="fr-FR" sz="1400" dirty="0"/>
              <a:t>1_Waiting_lists.py </a:t>
            </a:r>
          </a:p>
          <a:p>
            <a:pPr lvl="1"/>
            <a:r>
              <a:rPr lang="fr-FR" sz="1400" dirty="0"/>
              <a:t>Prend ce fichier Utilisateurs et crée 10 colonnes Durée de recharge finale = max(durée requise par utilisateur ; durée conseillée par </a:t>
            </a:r>
            <a:r>
              <a:rPr lang="fr-FR" sz="1400" dirty="0" err="1"/>
              <a:t>Waykonect</a:t>
            </a:r>
            <a:r>
              <a:rPr lang="fr-FR" sz="1400" dirty="0"/>
              <a:t>). </a:t>
            </a:r>
          </a:p>
          <a:p>
            <a:pPr lvl="1"/>
            <a:r>
              <a:rPr lang="fr-FR" sz="1400" dirty="0"/>
              <a:t>Crée 10 colonnes par demi-journée sur la semaine à venir de priorité Utilisateurs par durée de rechargement décroissante. Les utilisateurs non disponibles sont quand mêmes priorisés pour garder des colonnes de même taille. La disponibilité sera traitée dans la partie Répartition.</a:t>
            </a:r>
          </a:p>
          <a:p>
            <a:pPr lvl="1"/>
            <a:endParaRPr lang="fr-FR" sz="1400" dirty="0"/>
          </a:p>
          <a:p>
            <a:r>
              <a:rPr lang="fr-FR" sz="1600" dirty="0"/>
              <a:t>Fichier de sortie : </a:t>
            </a:r>
          </a:p>
          <a:p>
            <a:pPr lvl="1"/>
            <a:r>
              <a:rPr lang="fr-FR" sz="1400" dirty="0"/>
              <a:t>2_Waiting_lists.csv : 10 colonnes disponibilités utilisateurs, 10 colonnes durée de recharge finale, 10 colonnes de priorité sur les 10 demi-journées de la semaine à venir.</a:t>
            </a:r>
          </a:p>
          <a:p>
            <a:pPr lvl="1"/>
            <a:endParaRPr lang="fr-FR" sz="1400" dirty="0"/>
          </a:p>
          <a:p>
            <a:pPr lvl="1"/>
            <a:endParaRPr lang="fr-FR" sz="1400" dirty="0"/>
          </a:p>
          <a:p>
            <a:endParaRPr lang="fr-FR" sz="1600" dirty="0"/>
          </a:p>
          <a:p>
            <a:endParaRPr lang="fr-FR" sz="1600" dirty="0"/>
          </a:p>
        </p:txBody>
      </p:sp>
      <p:sp>
        <p:nvSpPr>
          <p:cNvPr id="3" name="Titre 2">
            <a:extLst>
              <a:ext uri="{FF2B5EF4-FFF2-40B4-BE49-F238E27FC236}">
                <a16:creationId xmlns:a16="http://schemas.microsoft.com/office/drawing/2014/main" id="{3DB7DF91-B2D2-C474-A66F-EB547BFBBE14}"/>
              </a:ext>
            </a:extLst>
          </p:cNvPr>
          <p:cNvSpPr>
            <a:spLocks noGrp="1"/>
          </p:cNvSpPr>
          <p:nvPr>
            <p:ph type="title"/>
          </p:nvPr>
        </p:nvSpPr>
        <p:spPr>
          <a:xfrm>
            <a:off x="469878" y="242844"/>
            <a:ext cx="10236221" cy="1008000"/>
          </a:xfrm>
        </p:spPr>
        <p:txBody>
          <a:bodyPr/>
          <a:lstStyle/>
          <a:p>
            <a:pPr algn="l"/>
            <a:r>
              <a:rPr lang="en-US" sz="32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Algorithme</a:t>
            </a:r>
            <a:r>
              <a:rPr lang="en-US" sz="32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 de </a:t>
            </a:r>
            <a:r>
              <a:rPr lang="en-US" sz="32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hiérarchisation</a:t>
            </a:r>
            <a:r>
              <a:rPr lang="en-US" sz="32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 des </a:t>
            </a:r>
            <a:r>
              <a:rPr lang="en-US" sz="32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demandes</a:t>
            </a:r>
            <a:r>
              <a:rPr lang="en-US" sz="32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 de recharge</a:t>
            </a:r>
          </a:p>
        </p:txBody>
      </p:sp>
      <p:sp>
        <p:nvSpPr>
          <p:cNvPr id="4" name="Espace réservé du pied de page 3">
            <a:extLst>
              <a:ext uri="{FF2B5EF4-FFF2-40B4-BE49-F238E27FC236}">
                <a16:creationId xmlns:a16="http://schemas.microsoft.com/office/drawing/2014/main" id="{FA95AAD9-293E-12E6-9789-112F98D26F4E}"/>
              </a:ext>
            </a:extLst>
          </p:cNvPr>
          <p:cNvSpPr>
            <a:spLocks noGrp="1"/>
          </p:cNvSpPr>
          <p:nvPr>
            <p:ph type="ftr" sz="quarter" idx="15"/>
          </p:nvPr>
        </p:nvSpPr>
        <p:spPr/>
        <p:txBody>
          <a:bodyPr/>
          <a:lstStyle/>
          <a:p>
            <a:r>
              <a:rPr lang="fr-FR"/>
              <a:t>Date - Pied de page de votre présentation</a:t>
            </a:r>
            <a:endParaRPr lang="fr-FR" dirty="0"/>
          </a:p>
        </p:txBody>
      </p:sp>
      <p:sp>
        <p:nvSpPr>
          <p:cNvPr id="5" name="Espace réservé du numéro de diapositive 4">
            <a:extLst>
              <a:ext uri="{FF2B5EF4-FFF2-40B4-BE49-F238E27FC236}">
                <a16:creationId xmlns:a16="http://schemas.microsoft.com/office/drawing/2014/main" id="{82DF671A-E052-BD44-7893-FB648B949592}"/>
              </a:ext>
            </a:extLst>
          </p:cNvPr>
          <p:cNvSpPr>
            <a:spLocks noGrp="1"/>
          </p:cNvSpPr>
          <p:nvPr>
            <p:ph type="sldNum" sz="quarter" idx="16"/>
          </p:nvPr>
        </p:nvSpPr>
        <p:spPr/>
        <p:txBody>
          <a:bodyPr/>
          <a:lstStyle/>
          <a:p>
            <a:fld id="{975A587B-5814-4D9B-9598-FE9CB954CB01}" type="slidenum">
              <a:rPr lang="fr-FR" smtClean="0"/>
              <a:pPr/>
              <a:t>4</a:t>
            </a:fld>
            <a:endParaRPr lang="fr-FR" dirty="0"/>
          </a:p>
        </p:txBody>
      </p:sp>
    </p:spTree>
    <p:extLst>
      <p:ext uri="{BB962C8B-B14F-4D97-AF65-F5344CB8AC3E}">
        <p14:creationId xmlns:p14="http://schemas.microsoft.com/office/powerpoint/2010/main" val="342599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6391B04-71BF-9979-23EE-EDE692C362BF}"/>
              </a:ext>
            </a:extLst>
          </p:cNvPr>
          <p:cNvSpPr>
            <a:spLocks noGrp="1"/>
          </p:cNvSpPr>
          <p:nvPr>
            <p:ph type="body" sz="quarter" idx="13"/>
          </p:nvPr>
        </p:nvSpPr>
        <p:spPr>
          <a:xfrm>
            <a:off x="219008" y="828675"/>
            <a:ext cx="11391968" cy="5554632"/>
          </a:xfrm>
        </p:spPr>
        <p:txBody>
          <a:bodyPr/>
          <a:lstStyle/>
          <a:p>
            <a:r>
              <a:rPr lang="fr-FR" sz="1600" dirty="0"/>
              <a:t>Fichier d’entrée : </a:t>
            </a:r>
          </a:p>
          <a:p>
            <a:pPr lvl="1"/>
            <a:r>
              <a:rPr lang="fr-FR" sz="1400" dirty="0"/>
              <a:t>2_Waiting_lists.csv : </a:t>
            </a:r>
            <a:r>
              <a:rPr lang="fr-FR" sz="1400" dirty="0" err="1"/>
              <a:t>cf</a:t>
            </a:r>
            <a:r>
              <a:rPr lang="fr-FR" sz="1400" dirty="0"/>
              <a:t> planche « </a:t>
            </a:r>
            <a:r>
              <a:rPr lang="en-US" sz="14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Algorithme</a:t>
            </a:r>
            <a:r>
              <a:rPr lang="en-US" sz="1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 de </a:t>
            </a:r>
            <a:r>
              <a:rPr lang="en-US" sz="14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hiérarchisation</a:t>
            </a:r>
            <a:r>
              <a:rPr lang="en-US" sz="1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 des </a:t>
            </a:r>
            <a:r>
              <a:rPr lang="en-US" sz="14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demandes</a:t>
            </a:r>
            <a:r>
              <a:rPr lang="en-US" sz="1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 de recharge</a:t>
            </a:r>
            <a:r>
              <a:rPr lang="fr-FR" sz="1400" dirty="0"/>
              <a:t> » </a:t>
            </a:r>
          </a:p>
          <a:p>
            <a:pPr lvl="1"/>
            <a:r>
              <a:rPr lang="fr-FR" sz="1400" dirty="0"/>
              <a:t>3_EVSE_list.csv : liste des points de recharge (Id EVSE) fonctionnels pour des recharges ainsi que leur puissance nominale (en kW)</a:t>
            </a:r>
          </a:p>
          <a:p>
            <a:pPr lvl="1"/>
            <a:r>
              <a:rPr lang="fr-FR" sz="1400" dirty="0"/>
              <a:t>Point d’attention : la liste des points de recharge est filtrée en Id unique. </a:t>
            </a:r>
          </a:p>
          <a:p>
            <a:pPr lvl="1"/>
            <a:endParaRPr lang="fr-FR" sz="1400" dirty="0"/>
          </a:p>
          <a:p>
            <a:r>
              <a:rPr lang="fr-FR" sz="1600" dirty="0"/>
              <a:t>Algorithme de répartition (calendrier, dispatching…) </a:t>
            </a:r>
          </a:p>
          <a:p>
            <a:pPr lvl="1"/>
            <a:r>
              <a:rPr lang="fr-FR" sz="1400" dirty="0"/>
              <a:t>4_Planification_week_ahead_lists.py </a:t>
            </a:r>
          </a:p>
          <a:p>
            <a:pPr lvl="1"/>
            <a:r>
              <a:rPr lang="fr-FR" sz="1400" dirty="0"/>
              <a:t>Prise en compte des fichiers de file d’attente et de points de recharge et lance un calendrier qui va de J+1 à J+7 inclus avec lancement des algos le jour J. La semaine ouvrée est considérée du lundi au vendredi. Donc si lancement le jeudi, le calendrier comprendra les 7 jours calendaires suivants en 5 jours ouvrés soit le vendredi, lundi, mardi, mercredi et jeudi.</a:t>
            </a:r>
          </a:p>
          <a:p>
            <a:pPr lvl="1"/>
            <a:r>
              <a:rPr lang="fr-FR" sz="1400" dirty="0"/>
              <a:t>Par demi-journée, parcours de la liste de bornes par puissance décroissante et attribue le créneau aux utilisateurs de la file d’attente par ordre de priorité. Les utilisateurs non disponibles sont omis lors de la lecture de la file d’attente.</a:t>
            </a:r>
          </a:p>
          <a:p>
            <a:pPr lvl="1"/>
            <a:r>
              <a:rPr lang="fr-FR" sz="1400" dirty="0"/>
              <a:t>Génération d’un calendrier constitué de ligne de créneaux allant de J+1 à J+7 par tranche de demi-journée (8h-13h le matin, 13h-18h l’après-midi).</a:t>
            </a:r>
          </a:p>
          <a:p>
            <a:pPr marL="180000" lvl="1" indent="0">
              <a:buNone/>
            </a:pPr>
            <a:endParaRPr lang="fr-FR" sz="1400" dirty="0"/>
          </a:p>
          <a:p>
            <a:r>
              <a:rPr lang="fr-FR" sz="1600" dirty="0"/>
              <a:t>Fichier de sortie : </a:t>
            </a:r>
          </a:p>
          <a:p>
            <a:pPr lvl="1"/>
            <a:r>
              <a:rPr lang="en-US" sz="1400" dirty="0"/>
              <a:t>5_Planning_week_ahead</a:t>
            </a:r>
            <a:r>
              <a:rPr lang="fr-FR" sz="1400" dirty="0"/>
              <a:t>.csv : lignes de créneaux de sessions réservés allant de J+1 à J+7. </a:t>
            </a:r>
          </a:p>
          <a:p>
            <a:pPr lvl="2"/>
            <a:r>
              <a:rPr lang="fr-FR" sz="1200" dirty="0"/>
              <a:t>Une ligne de créneau comprend l’identifiant du point de recharge (Id EVSE), celui utilisateur (Id </a:t>
            </a:r>
            <a:r>
              <a:rPr lang="fr-FR" sz="1200" dirty="0" err="1"/>
              <a:t>Vehicle</a:t>
            </a:r>
            <a:r>
              <a:rPr lang="fr-FR" sz="1200" dirty="0"/>
              <a:t>), la puissance de la borne (pour rappel en démo), les dates de début/fin du créneau réservé et une colonne Confirmation </a:t>
            </a:r>
            <a:r>
              <a:rPr lang="fr-FR" sz="1200" dirty="0" err="1"/>
              <a:t>utiliateur</a:t>
            </a:r>
            <a:r>
              <a:rPr lang="fr-FR" sz="1200" dirty="0"/>
              <a:t> (par défaut à 1 car tous les créneaux sont supposés confirmés dans ce POC).</a:t>
            </a:r>
          </a:p>
          <a:p>
            <a:pPr lvl="1"/>
            <a:endParaRPr lang="fr-FR" sz="1400" dirty="0"/>
          </a:p>
          <a:p>
            <a:endParaRPr lang="fr-FR" sz="1600" dirty="0"/>
          </a:p>
          <a:p>
            <a:endParaRPr lang="fr-FR" sz="1600" dirty="0"/>
          </a:p>
        </p:txBody>
      </p:sp>
      <p:sp>
        <p:nvSpPr>
          <p:cNvPr id="3" name="Titre 2">
            <a:extLst>
              <a:ext uri="{FF2B5EF4-FFF2-40B4-BE49-F238E27FC236}">
                <a16:creationId xmlns:a16="http://schemas.microsoft.com/office/drawing/2014/main" id="{3DB7DF91-B2D2-C474-A66F-EB547BFBBE14}"/>
              </a:ext>
            </a:extLst>
          </p:cNvPr>
          <p:cNvSpPr>
            <a:spLocks noGrp="1"/>
          </p:cNvSpPr>
          <p:nvPr>
            <p:ph type="title"/>
          </p:nvPr>
        </p:nvSpPr>
        <p:spPr>
          <a:xfrm>
            <a:off x="469878" y="242844"/>
            <a:ext cx="10236221" cy="1008000"/>
          </a:xfrm>
        </p:spPr>
        <p:txBody>
          <a:bodyPr/>
          <a:lstStyle/>
          <a:p>
            <a:pPr algn="l"/>
            <a:r>
              <a:rPr lang="en-US" sz="32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Algorithme</a:t>
            </a:r>
            <a:r>
              <a:rPr lang="en-US" sz="32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 de </a:t>
            </a:r>
            <a:r>
              <a:rPr lang="en-US" sz="32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répartition</a:t>
            </a:r>
            <a:r>
              <a:rPr lang="en-US" sz="32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 des </a:t>
            </a:r>
            <a:r>
              <a:rPr lang="en-US" sz="32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créneaux</a:t>
            </a:r>
            <a:r>
              <a:rPr lang="en-US" sz="32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 de recharge</a:t>
            </a:r>
          </a:p>
        </p:txBody>
      </p:sp>
      <p:sp>
        <p:nvSpPr>
          <p:cNvPr id="4" name="Espace réservé du pied de page 3">
            <a:extLst>
              <a:ext uri="{FF2B5EF4-FFF2-40B4-BE49-F238E27FC236}">
                <a16:creationId xmlns:a16="http://schemas.microsoft.com/office/drawing/2014/main" id="{FA95AAD9-293E-12E6-9789-112F98D26F4E}"/>
              </a:ext>
            </a:extLst>
          </p:cNvPr>
          <p:cNvSpPr>
            <a:spLocks noGrp="1"/>
          </p:cNvSpPr>
          <p:nvPr>
            <p:ph type="ftr" sz="quarter" idx="15"/>
          </p:nvPr>
        </p:nvSpPr>
        <p:spPr/>
        <p:txBody>
          <a:bodyPr/>
          <a:lstStyle/>
          <a:p>
            <a:r>
              <a:rPr lang="fr-FR"/>
              <a:t>Date - Pied de page de votre présentation</a:t>
            </a:r>
            <a:endParaRPr lang="fr-FR" dirty="0"/>
          </a:p>
        </p:txBody>
      </p:sp>
      <p:sp>
        <p:nvSpPr>
          <p:cNvPr id="5" name="Espace réservé du numéro de diapositive 4">
            <a:extLst>
              <a:ext uri="{FF2B5EF4-FFF2-40B4-BE49-F238E27FC236}">
                <a16:creationId xmlns:a16="http://schemas.microsoft.com/office/drawing/2014/main" id="{82DF671A-E052-BD44-7893-FB648B949592}"/>
              </a:ext>
            </a:extLst>
          </p:cNvPr>
          <p:cNvSpPr>
            <a:spLocks noGrp="1"/>
          </p:cNvSpPr>
          <p:nvPr>
            <p:ph type="sldNum" sz="quarter" idx="16"/>
          </p:nvPr>
        </p:nvSpPr>
        <p:spPr/>
        <p:txBody>
          <a:bodyPr/>
          <a:lstStyle/>
          <a:p>
            <a:fld id="{975A587B-5814-4D9B-9598-FE9CB954CB01}" type="slidenum">
              <a:rPr lang="fr-FR" smtClean="0"/>
              <a:pPr/>
              <a:t>5</a:t>
            </a:fld>
            <a:endParaRPr lang="fr-FR" dirty="0"/>
          </a:p>
        </p:txBody>
      </p:sp>
      <p:pic>
        <p:nvPicPr>
          <p:cNvPr id="8" name="Image 7">
            <a:extLst>
              <a:ext uri="{FF2B5EF4-FFF2-40B4-BE49-F238E27FC236}">
                <a16:creationId xmlns:a16="http://schemas.microsoft.com/office/drawing/2014/main" id="{58AE72C2-23EB-A9F4-6168-E73946CCE5CE}"/>
              </a:ext>
            </a:extLst>
          </p:cNvPr>
          <p:cNvPicPr>
            <a:picLocks noChangeAspect="1"/>
          </p:cNvPicPr>
          <p:nvPr/>
        </p:nvPicPr>
        <p:blipFill>
          <a:blip r:embed="rId2"/>
          <a:stretch>
            <a:fillRect/>
          </a:stretch>
        </p:blipFill>
        <p:spPr>
          <a:xfrm>
            <a:off x="9001125" y="4788039"/>
            <a:ext cx="2710344" cy="927125"/>
          </a:xfrm>
          <a:prstGeom prst="rect">
            <a:avLst/>
          </a:prstGeom>
        </p:spPr>
      </p:pic>
    </p:spTree>
    <p:extLst>
      <p:ext uri="{BB962C8B-B14F-4D97-AF65-F5344CB8AC3E}">
        <p14:creationId xmlns:p14="http://schemas.microsoft.com/office/powerpoint/2010/main" val="162702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6391B04-71BF-9979-23EE-EDE692C362BF}"/>
              </a:ext>
            </a:extLst>
          </p:cNvPr>
          <p:cNvSpPr>
            <a:spLocks noGrp="1"/>
          </p:cNvSpPr>
          <p:nvPr>
            <p:ph type="body" sz="quarter" idx="13"/>
          </p:nvPr>
        </p:nvSpPr>
        <p:spPr>
          <a:xfrm>
            <a:off x="219007" y="1019175"/>
            <a:ext cx="11601517" cy="5364132"/>
          </a:xfrm>
        </p:spPr>
        <p:txBody>
          <a:bodyPr/>
          <a:lstStyle/>
          <a:p>
            <a:r>
              <a:rPr lang="fr-FR" sz="1600" dirty="0"/>
              <a:t>Algorithmes fonctionnels et validés dans le cadre de ce POC.</a:t>
            </a:r>
          </a:p>
          <a:p>
            <a:r>
              <a:rPr lang="fr-FR" sz="1600" dirty="0"/>
              <a:t>Performances indicatives : ~1500ms pour l’ensemble des scripts Hiérarchie et Répartition avec PC 1.6GHz 16Go RAM i5 et un </a:t>
            </a:r>
            <a:r>
              <a:rPr lang="fr-FR" sz="1600" dirty="0" err="1"/>
              <a:t>dataset</a:t>
            </a:r>
            <a:r>
              <a:rPr lang="fr-FR" sz="1600" dirty="0"/>
              <a:t> de test de 5 utilisateurs et 3 bornes.</a:t>
            </a:r>
          </a:p>
          <a:p>
            <a:r>
              <a:rPr lang="fr-FR" sz="1600" dirty="0"/>
              <a:t>Code non optimisé pour une application mobile : Python V3.11</a:t>
            </a:r>
          </a:p>
          <a:p>
            <a:r>
              <a:rPr lang="fr-FR" sz="1600" dirty="0"/>
              <a:t>Architecture basique des algorithmes </a:t>
            </a:r>
          </a:p>
          <a:p>
            <a:pPr lvl="1"/>
            <a:r>
              <a:rPr lang="fr-FR" sz="1400" dirty="0"/>
              <a:t>Boucles for imbriquées</a:t>
            </a:r>
          </a:p>
          <a:p>
            <a:pPr lvl="1"/>
            <a:r>
              <a:rPr lang="fr-FR" sz="1400" dirty="0"/>
              <a:t>Parcours de toutes les listes sans arrêt critère rempli</a:t>
            </a:r>
          </a:p>
          <a:p>
            <a:pPr lvl="1"/>
            <a:r>
              <a:rPr lang="fr-FR" sz="1400" dirty="0"/>
              <a:t>Pas d’utilisation d’algorithme de répartition optimisée</a:t>
            </a:r>
          </a:p>
          <a:p>
            <a:pPr lvl="1"/>
            <a:r>
              <a:rPr lang="fr-FR" sz="1400" dirty="0"/>
              <a:t>Peu d’évolution possible en terme temporel : les valeurs 8h, 13h, 18h sont en dur et les listes de priorité sont fixées par demi-journées donc pas très optimisée d’en créer plusieurs par session de recharge de durée différente…</a:t>
            </a:r>
          </a:p>
          <a:p>
            <a:pPr lvl="1"/>
            <a:endParaRPr lang="fr-FR" sz="1400" dirty="0"/>
          </a:p>
          <a:p>
            <a:pPr lvl="1"/>
            <a:endParaRPr lang="fr-FR" sz="1400" dirty="0"/>
          </a:p>
          <a:p>
            <a:r>
              <a:rPr lang="fr-FR" sz="1600" dirty="0"/>
              <a:t>Préconisations futures </a:t>
            </a:r>
          </a:p>
          <a:p>
            <a:pPr lvl="1"/>
            <a:r>
              <a:rPr lang="fr-FR" sz="1400" dirty="0"/>
              <a:t>Créer une optimisation (type </a:t>
            </a:r>
            <a:r>
              <a:rPr lang="fr-FR" sz="1400" dirty="0" err="1"/>
              <a:t>Scipy</a:t>
            </a:r>
            <a:r>
              <a:rPr lang="fr-FR" sz="1400" dirty="0"/>
              <a:t>, </a:t>
            </a:r>
            <a:r>
              <a:rPr lang="fr-FR" sz="1400" dirty="0" err="1"/>
              <a:t>Gurobi</a:t>
            </a:r>
            <a:r>
              <a:rPr lang="fr-FR" sz="1400" dirty="0"/>
              <a:t>, Pulp…) pour la partie Répartition, par exemple minimisation de l’écart entre les sessions de recharge pour rendre cette partie plus fine et plus modulable (par ex. créneau 3h renouvelables, session de recharge calée sur la durée de rechargement prévue + période tampon pour changement utilisateur…)</a:t>
            </a:r>
          </a:p>
          <a:p>
            <a:pPr lvl="1"/>
            <a:r>
              <a:rPr lang="fr-FR" sz="1400" dirty="0"/>
              <a:t>Créer un algorithme supplémentaire de modification du calendrier existant pour prendre en compte les annulations et le rajout d’utilisateurs en cours de semaine.</a:t>
            </a:r>
          </a:p>
          <a:p>
            <a:pPr lvl="1"/>
            <a:r>
              <a:rPr lang="fr-FR" sz="1400" dirty="0"/>
              <a:t>Rendre cette architecture dynamique pour générer un calendrier et une option de modification sur une semaine glissante.</a:t>
            </a:r>
          </a:p>
          <a:p>
            <a:pPr lvl="1"/>
            <a:endParaRPr lang="fr-FR" sz="1400" dirty="0"/>
          </a:p>
          <a:p>
            <a:pPr lvl="1"/>
            <a:endParaRPr lang="fr-FR" sz="1400" dirty="0"/>
          </a:p>
        </p:txBody>
      </p:sp>
      <p:sp>
        <p:nvSpPr>
          <p:cNvPr id="3" name="Titre 2">
            <a:extLst>
              <a:ext uri="{FF2B5EF4-FFF2-40B4-BE49-F238E27FC236}">
                <a16:creationId xmlns:a16="http://schemas.microsoft.com/office/drawing/2014/main" id="{3DB7DF91-B2D2-C474-A66F-EB547BFBBE14}"/>
              </a:ext>
            </a:extLst>
          </p:cNvPr>
          <p:cNvSpPr>
            <a:spLocks noGrp="1"/>
          </p:cNvSpPr>
          <p:nvPr>
            <p:ph type="title"/>
          </p:nvPr>
        </p:nvSpPr>
        <p:spPr>
          <a:xfrm>
            <a:off x="469878" y="242844"/>
            <a:ext cx="10236221" cy="1008000"/>
          </a:xfrm>
        </p:spPr>
        <p:txBody>
          <a:bodyPr/>
          <a:lstStyle/>
          <a:p>
            <a:pPr algn="l"/>
            <a:r>
              <a:rPr lang="en-US" sz="32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Limites</a:t>
            </a:r>
            <a:r>
              <a:rPr lang="en-US" sz="32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 et </a:t>
            </a:r>
            <a:r>
              <a:rPr lang="en-US" sz="32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évolutions</a:t>
            </a:r>
            <a:r>
              <a:rPr lang="en-US"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rPr>
              <a:t> d</a:t>
            </a:r>
            <a:r>
              <a:rPr lang="en-US" sz="32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es </a:t>
            </a:r>
            <a:r>
              <a:rPr lang="en-US" sz="32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algorithmes</a:t>
            </a:r>
            <a:endParaRPr lang="en-US" sz="32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endParaRPr>
          </a:p>
        </p:txBody>
      </p:sp>
      <p:sp>
        <p:nvSpPr>
          <p:cNvPr id="4" name="Espace réservé du pied de page 3">
            <a:extLst>
              <a:ext uri="{FF2B5EF4-FFF2-40B4-BE49-F238E27FC236}">
                <a16:creationId xmlns:a16="http://schemas.microsoft.com/office/drawing/2014/main" id="{FA95AAD9-293E-12E6-9789-112F98D26F4E}"/>
              </a:ext>
            </a:extLst>
          </p:cNvPr>
          <p:cNvSpPr>
            <a:spLocks noGrp="1"/>
          </p:cNvSpPr>
          <p:nvPr>
            <p:ph type="ftr" sz="quarter" idx="15"/>
          </p:nvPr>
        </p:nvSpPr>
        <p:spPr/>
        <p:txBody>
          <a:bodyPr/>
          <a:lstStyle/>
          <a:p>
            <a:r>
              <a:rPr lang="fr-FR"/>
              <a:t>Date - Pied de page de votre présentation</a:t>
            </a:r>
            <a:endParaRPr lang="fr-FR" dirty="0"/>
          </a:p>
        </p:txBody>
      </p:sp>
      <p:sp>
        <p:nvSpPr>
          <p:cNvPr id="5" name="Espace réservé du numéro de diapositive 4">
            <a:extLst>
              <a:ext uri="{FF2B5EF4-FFF2-40B4-BE49-F238E27FC236}">
                <a16:creationId xmlns:a16="http://schemas.microsoft.com/office/drawing/2014/main" id="{82DF671A-E052-BD44-7893-FB648B949592}"/>
              </a:ext>
            </a:extLst>
          </p:cNvPr>
          <p:cNvSpPr>
            <a:spLocks noGrp="1"/>
          </p:cNvSpPr>
          <p:nvPr>
            <p:ph type="sldNum" sz="quarter" idx="16"/>
          </p:nvPr>
        </p:nvSpPr>
        <p:spPr/>
        <p:txBody>
          <a:bodyPr/>
          <a:lstStyle/>
          <a:p>
            <a:fld id="{975A587B-5814-4D9B-9598-FE9CB954CB01}" type="slidenum">
              <a:rPr lang="fr-FR" smtClean="0"/>
              <a:pPr/>
              <a:t>6</a:t>
            </a:fld>
            <a:endParaRPr lang="fr-FR" dirty="0"/>
          </a:p>
        </p:txBody>
      </p:sp>
    </p:spTree>
    <p:extLst>
      <p:ext uri="{BB962C8B-B14F-4D97-AF65-F5344CB8AC3E}">
        <p14:creationId xmlns:p14="http://schemas.microsoft.com/office/powerpoint/2010/main" val="22526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6391B04-71BF-9979-23EE-EDE692C362BF}"/>
              </a:ext>
            </a:extLst>
          </p:cNvPr>
          <p:cNvSpPr>
            <a:spLocks noGrp="1"/>
          </p:cNvSpPr>
          <p:nvPr>
            <p:ph type="body" sz="quarter" idx="13"/>
          </p:nvPr>
        </p:nvSpPr>
        <p:spPr>
          <a:xfrm>
            <a:off x="219008" y="1085851"/>
            <a:ext cx="11601517" cy="5364132"/>
          </a:xfrm>
        </p:spPr>
        <p:txBody>
          <a:bodyPr/>
          <a:lstStyle/>
          <a:p>
            <a:r>
              <a:rPr lang="fr-FR" sz="1400" dirty="0"/>
              <a:t>Le package complet est téléchargeable sur </a:t>
            </a:r>
            <a:r>
              <a:rPr lang="fr-FR" sz="1400" dirty="0" err="1"/>
              <a:t>Github</a:t>
            </a:r>
            <a:r>
              <a:rPr lang="fr-FR" sz="1400" dirty="0"/>
              <a:t> :</a:t>
            </a:r>
          </a:p>
          <a:p>
            <a:pPr lvl="1"/>
            <a:r>
              <a:rPr lang="fr-FR" sz="1200" dirty="0">
                <a:hlinkClick r:id="rId2"/>
              </a:rPr>
              <a:t>https://github.com/chavannep/Sprint_Booster2_Waykonect </a:t>
            </a:r>
            <a:endParaRPr lang="fr-FR" sz="1200" dirty="0"/>
          </a:p>
          <a:p>
            <a:r>
              <a:rPr lang="fr-FR" sz="1400" dirty="0"/>
              <a:t>Tous les chemins de dossiers sont en relatifs : possible de lancer les scripts directement </a:t>
            </a:r>
          </a:p>
          <a:p>
            <a:pPr marL="0" indent="0">
              <a:buNone/>
            </a:pPr>
            <a:r>
              <a:rPr lang="fr-FR" sz="1400" dirty="0"/>
              <a:t>dans le dossier téléchargé.</a:t>
            </a:r>
          </a:p>
          <a:p>
            <a:endParaRPr lang="fr-FR" sz="1400" dirty="0"/>
          </a:p>
          <a:p>
            <a:r>
              <a:rPr lang="fr-FR" sz="1400" dirty="0"/>
              <a:t>Deux algorithmes en Python V3</a:t>
            </a:r>
          </a:p>
          <a:p>
            <a:pPr lvl="1"/>
            <a:r>
              <a:rPr lang="fr-FR" sz="1400" dirty="0"/>
              <a:t>Hiérarchisation : 1_Waiting_lists.py</a:t>
            </a:r>
          </a:p>
          <a:p>
            <a:pPr lvl="1"/>
            <a:r>
              <a:rPr lang="fr-FR" sz="1400" dirty="0"/>
              <a:t>Répartition  : 4_Planification_week_ahead.py</a:t>
            </a:r>
          </a:p>
          <a:p>
            <a:r>
              <a:rPr lang="fr-FR" sz="1400" dirty="0"/>
              <a:t>Installation préalable des librairies Pandas et </a:t>
            </a:r>
            <a:r>
              <a:rPr lang="fr-FR" sz="1400" dirty="0" err="1"/>
              <a:t>Datetime</a:t>
            </a:r>
            <a:endParaRPr lang="fr-FR" sz="1400" dirty="0"/>
          </a:p>
          <a:p>
            <a:endParaRPr lang="fr-FR" sz="1400" dirty="0"/>
          </a:p>
          <a:p>
            <a:r>
              <a:rPr lang="fr-FR" sz="1400" dirty="0"/>
              <a:t>Fichiers d’exemples pour un cas test :</a:t>
            </a:r>
          </a:p>
          <a:p>
            <a:pPr lvl="1"/>
            <a:r>
              <a:rPr lang="fr-FR" sz="1400" dirty="0"/>
              <a:t>0_Users_list.csv</a:t>
            </a:r>
          </a:p>
          <a:p>
            <a:pPr lvl="1"/>
            <a:r>
              <a:rPr lang="fr-FR" sz="1400" dirty="0"/>
              <a:t>3_EVSE_list.csv</a:t>
            </a:r>
          </a:p>
          <a:p>
            <a:r>
              <a:rPr lang="fr-FR" sz="1400" dirty="0"/>
              <a:t>Le fichier de sortie « </a:t>
            </a:r>
            <a:r>
              <a:rPr lang="en-US" sz="1400" dirty="0"/>
              <a:t> 5_Planning_week_ahead.csv </a:t>
            </a:r>
            <a:r>
              <a:rPr lang="fr-FR" sz="1400" dirty="0"/>
              <a:t> » correspond au calendrier attendu sur la semaine à venir</a:t>
            </a:r>
          </a:p>
          <a:p>
            <a:r>
              <a:rPr lang="fr-FR" sz="1400" dirty="0"/>
              <a:t>Le fichier «  Run_Both_Algos.bat  » est un Batch Windows qui lance les deux fichiers Python. Seul le chemin d’installation du Python.exe est en absolu.</a:t>
            </a:r>
          </a:p>
          <a:p>
            <a:endParaRPr lang="fr-FR" sz="1400" dirty="0"/>
          </a:p>
          <a:p>
            <a:r>
              <a:rPr lang="fr-FR" sz="1400" dirty="0"/>
              <a:t>La présentation technique qui a valeur de </a:t>
            </a:r>
            <a:r>
              <a:rPr lang="fr-FR" sz="1400" dirty="0" err="1"/>
              <a:t>Readme</a:t>
            </a:r>
            <a:r>
              <a:rPr lang="fr-FR" sz="1400" dirty="0"/>
              <a:t>.</a:t>
            </a:r>
          </a:p>
          <a:p>
            <a:pPr lvl="1"/>
            <a:endParaRPr lang="fr-FR" sz="1200" dirty="0"/>
          </a:p>
          <a:p>
            <a:pPr lvl="1"/>
            <a:endParaRPr lang="fr-FR" sz="1200" dirty="0"/>
          </a:p>
          <a:p>
            <a:pPr lvl="1"/>
            <a:endParaRPr lang="fr-FR" sz="1100" dirty="0"/>
          </a:p>
        </p:txBody>
      </p:sp>
      <p:sp>
        <p:nvSpPr>
          <p:cNvPr id="3" name="Titre 2">
            <a:extLst>
              <a:ext uri="{FF2B5EF4-FFF2-40B4-BE49-F238E27FC236}">
                <a16:creationId xmlns:a16="http://schemas.microsoft.com/office/drawing/2014/main" id="{3DB7DF91-B2D2-C474-A66F-EB547BFBBE14}"/>
              </a:ext>
            </a:extLst>
          </p:cNvPr>
          <p:cNvSpPr>
            <a:spLocks noGrp="1"/>
          </p:cNvSpPr>
          <p:nvPr>
            <p:ph type="title"/>
          </p:nvPr>
        </p:nvSpPr>
        <p:spPr>
          <a:xfrm>
            <a:off x="469878" y="242844"/>
            <a:ext cx="10236221" cy="623931"/>
          </a:xfrm>
        </p:spPr>
        <p:txBody>
          <a:bodyPr/>
          <a:lstStyle/>
          <a:p>
            <a:pPr algn="l"/>
            <a:r>
              <a:rPr lang="en-US"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rPr>
              <a:t>Livrables</a:t>
            </a:r>
            <a:endParaRPr lang="en-US" sz="32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endParaRPr>
          </a:p>
        </p:txBody>
      </p:sp>
      <p:sp>
        <p:nvSpPr>
          <p:cNvPr id="4" name="Espace réservé du pied de page 3">
            <a:extLst>
              <a:ext uri="{FF2B5EF4-FFF2-40B4-BE49-F238E27FC236}">
                <a16:creationId xmlns:a16="http://schemas.microsoft.com/office/drawing/2014/main" id="{FA95AAD9-293E-12E6-9789-112F98D26F4E}"/>
              </a:ext>
            </a:extLst>
          </p:cNvPr>
          <p:cNvSpPr>
            <a:spLocks noGrp="1"/>
          </p:cNvSpPr>
          <p:nvPr>
            <p:ph type="ftr" sz="quarter" idx="15"/>
          </p:nvPr>
        </p:nvSpPr>
        <p:spPr/>
        <p:txBody>
          <a:bodyPr/>
          <a:lstStyle/>
          <a:p>
            <a:r>
              <a:rPr lang="fr-FR"/>
              <a:t>Date - Pied de page de votre présentation</a:t>
            </a:r>
            <a:endParaRPr lang="fr-FR" dirty="0"/>
          </a:p>
        </p:txBody>
      </p:sp>
      <p:sp>
        <p:nvSpPr>
          <p:cNvPr id="5" name="Espace réservé du numéro de diapositive 4">
            <a:extLst>
              <a:ext uri="{FF2B5EF4-FFF2-40B4-BE49-F238E27FC236}">
                <a16:creationId xmlns:a16="http://schemas.microsoft.com/office/drawing/2014/main" id="{82DF671A-E052-BD44-7893-FB648B949592}"/>
              </a:ext>
            </a:extLst>
          </p:cNvPr>
          <p:cNvSpPr>
            <a:spLocks noGrp="1"/>
          </p:cNvSpPr>
          <p:nvPr>
            <p:ph type="sldNum" sz="quarter" idx="16"/>
          </p:nvPr>
        </p:nvSpPr>
        <p:spPr/>
        <p:txBody>
          <a:bodyPr/>
          <a:lstStyle/>
          <a:p>
            <a:fld id="{975A587B-5814-4D9B-9598-FE9CB954CB01}" type="slidenum">
              <a:rPr lang="fr-FR" smtClean="0"/>
              <a:pPr/>
              <a:t>7</a:t>
            </a:fld>
            <a:endParaRPr lang="fr-FR" dirty="0"/>
          </a:p>
        </p:txBody>
      </p:sp>
      <p:pic>
        <p:nvPicPr>
          <p:cNvPr id="7" name="Image 6">
            <a:extLst>
              <a:ext uri="{FF2B5EF4-FFF2-40B4-BE49-F238E27FC236}">
                <a16:creationId xmlns:a16="http://schemas.microsoft.com/office/drawing/2014/main" id="{56D0BB66-6A16-3B77-E166-AEE662C97089}"/>
              </a:ext>
            </a:extLst>
          </p:cNvPr>
          <p:cNvPicPr>
            <a:picLocks noChangeAspect="1"/>
          </p:cNvPicPr>
          <p:nvPr/>
        </p:nvPicPr>
        <p:blipFill>
          <a:blip r:embed="rId3"/>
          <a:stretch>
            <a:fillRect/>
          </a:stretch>
        </p:blipFill>
        <p:spPr>
          <a:xfrm>
            <a:off x="7371112" y="2133600"/>
            <a:ext cx="3206693" cy="2181424"/>
          </a:xfrm>
          <a:prstGeom prst="rect">
            <a:avLst/>
          </a:prstGeom>
        </p:spPr>
      </p:pic>
    </p:spTree>
    <p:extLst>
      <p:ext uri="{BB962C8B-B14F-4D97-AF65-F5344CB8AC3E}">
        <p14:creationId xmlns:p14="http://schemas.microsoft.com/office/powerpoint/2010/main" val="405081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F80BB29-E789-44E6-B8F6-4C6358EA37A6}"/>
              </a:ext>
            </a:extLst>
          </p:cNvPr>
          <p:cNvSpPr>
            <a:spLocks noGrp="1"/>
          </p:cNvSpPr>
          <p:nvPr>
            <p:ph type="ftr" sz="quarter" idx="11"/>
          </p:nvPr>
        </p:nvSpPr>
        <p:spPr/>
        <p:txBody>
          <a:bodyPr/>
          <a:lstStyle/>
          <a:p>
            <a:r>
              <a:rPr lang="fr-FR"/>
              <a:t>Date - Pied de page de votre présentation</a:t>
            </a:r>
            <a:endParaRPr lang="fr-FR" dirty="0"/>
          </a:p>
        </p:txBody>
      </p:sp>
      <p:sp>
        <p:nvSpPr>
          <p:cNvPr id="3" name="Espace réservé du numéro de diapositive 2">
            <a:extLst>
              <a:ext uri="{FF2B5EF4-FFF2-40B4-BE49-F238E27FC236}">
                <a16:creationId xmlns:a16="http://schemas.microsoft.com/office/drawing/2014/main" id="{31D487D6-68B4-86C8-35DC-1156847B7392}"/>
              </a:ext>
            </a:extLst>
          </p:cNvPr>
          <p:cNvSpPr>
            <a:spLocks noGrp="1"/>
          </p:cNvSpPr>
          <p:nvPr>
            <p:ph type="sldNum" sz="quarter" idx="12"/>
          </p:nvPr>
        </p:nvSpPr>
        <p:spPr/>
        <p:txBody>
          <a:bodyPr/>
          <a:lstStyle/>
          <a:p>
            <a:fld id="{975A587B-5814-4D9B-9598-FE9CB954CB01}" type="slidenum">
              <a:rPr lang="fr-FR" smtClean="0"/>
              <a:pPr/>
              <a:t>8</a:t>
            </a:fld>
            <a:endParaRPr lang="fr-FR" dirty="0"/>
          </a:p>
        </p:txBody>
      </p:sp>
      <p:pic>
        <p:nvPicPr>
          <p:cNvPr id="5" name="Image 4" descr="Une image contenant Graphique, Bleu électrique, graphisme, art&#10;&#10;Description générée automatiquement">
            <a:extLst>
              <a:ext uri="{FF2B5EF4-FFF2-40B4-BE49-F238E27FC236}">
                <a16:creationId xmlns:a16="http://schemas.microsoft.com/office/drawing/2014/main" id="{39F0200E-D3F7-F811-7309-21D5F0DFA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9778"/>
            <a:ext cx="12192000" cy="2000250"/>
          </a:xfrm>
          <a:prstGeom prst="rect">
            <a:avLst/>
          </a:prstGeom>
        </p:spPr>
      </p:pic>
      <p:sp>
        <p:nvSpPr>
          <p:cNvPr id="4" name="ZoneTexte 3">
            <a:extLst>
              <a:ext uri="{FF2B5EF4-FFF2-40B4-BE49-F238E27FC236}">
                <a16:creationId xmlns:a16="http://schemas.microsoft.com/office/drawing/2014/main" id="{65E565DB-5A0A-ECA8-9E4A-F14EB1EB84BB}"/>
              </a:ext>
            </a:extLst>
          </p:cNvPr>
          <p:cNvSpPr txBox="1"/>
          <p:nvPr/>
        </p:nvSpPr>
        <p:spPr>
          <a:xfrm>
            <a:off x="507008" y="2283415"/>
            <a:ext cx="10407069" cy="769441"/>
          </a:xfrm>
          <a:prstGeom prst="rect">
            <a:avLst/>
          </a:prstGeom>
          <a:noFill/>
        </p:spPr>
        <p:txBody>
          <a:bodyPr wrap="square" rtlCol="0">
            <a:spAutoFit/>
          </a:bodyPr>
          <a:lstStyle/>
          <a:p>
            <a:pPr algn="l"/>
            <a:r>
              <a:rPr lang="en-US"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Merci pour </a:t>
            </a:r>
            <a:r>
              <a:rPr lang="en-US" sz="4400" dirty="0" err="1">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votre</a:t>
            </a:r>
            <a:r>
              <a:rPr lang="en-US" sz="4400"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atin typeface="Gotham Rounded Bold" panose="02000000000000000000" pitchFamily="50" charset="0"/>
              </a:rPr>
              <a:t> attention</a:t>
            </a:r>
          </a:p>
        </p:txBody>
      </p:sp>
      <p:pic>
        <p:nvPicPr>
          <p:cNvPr id="6" name="Picture 1" descr="A blue background with white text&#10;&#10;Description automatically generated">
            <a:extLst>
              <a:ext uri="{FF2B5EF4-FFF2-40B4-BE49-F238E27FC236}">
                <a16:creationId xmlns:a16="http://schemas.microsoft.com/office/drawing/2014/main" id="{65E8A84B-A2C0-DFD9-5860-0153DB6538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75" r="33569"/>
          <a:stretch/>
        </p:blipFill>
        <p:spPr bwMode="auto">
          <a:xfrm>
            <a:off x="8305800" y="0"/>
            <a:ext cx="1838325" cy="132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8180051"/>
      </p:ext>
    </p:extLst>
  </p:cSld>
  <p:clrMapOvr>
    <a:masterClrMapping/>
  </p:clrMapOvr>
</p:sld>
</file>

<file path=ppt/theme/theme1.xml><?xml version="1.0" encoding="utf-8"?>
<a:theme xmlns:a="http://schemas.openxmlformats.org/drawingml/2006/main" name="TotalEnergies AA - Bleu">
  <a:themeElements>
    <a:clrScheme name="TotalEnergies AA - Bleu">
      <a:dk1>
        <a:srgbClr val="374649"/>
      </a:dk1>
      <a:lt1>
        <a:srgbClr val="FFFFFF"/>
      </a:lt1>
      <a:dk2>
        <a:srgbClr val="009CEA"/>
      </a:dk2>
      <a:lt2>
        <a:srgbClr val="FFFFFF"/>
      </a:lt2>
      <a:accent1>
        <a:srgbClr val="009CEA"/>
      </a:accent1>
      <a:accent2>
        <a:srgbClr val="ED0000"/>
      </a:accent2>
      <a:accent3>
        <a:srgbClr val="40A900"/>
      </a:accent3>
      <a:accent4>
        <a:srgbClr val="F66A00"/>
      </a:accent4>
      <a:accent5>
        <a:srgbClr val="009CEA"/>
      </a:accent5>
      <a:accent6>
        <a:srgbClr val="ED0000"/>
      </a:accent6>
      <a:hlink>
        <a:srgbClr val="374649"/>
      </a:hlink>
      <a:folHlink>
        <a:srgbClr val="009CE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defPPr>
      </a:lstStyle>
    </a:txDef>
  </a:objectDefaults>
  <a:extraClrSchemeLst/>
  <a:extLst>
    <a:ext uri="{05A4C25C-085E-4340-85A3-A5531E510DB2}">
      <thm15:themeFamily xmlns:thm15="http://schemas.microsoft.com/office/thememl/2012/main" name="Présentation11" id="{9BEC3FBE-2419-4042-98D8-48FD7A597541}" vid="{2A8E718C-D1D5-B54E-A9CF-4229D3F9F1C1}"/>
    </a:ext>
  </a:extLst>
</a:theme>
</file>

<file path=ppt/theme/theme2.xml><?xml version="1.0" encoding="utf-8"?>
<a:theme xmlns:a="http://schemas.openxmlformats.org/drawingml/2006/main" name="TotalEnergies AA - Rouge">
  <a:themeElements>
    <a:clrScheme name="TotalEnergies AA - Rouge">
      <a:dk1>
        <a:srgbClr val="374649"/>
      </a:dk1>
      <a:lt1>
        <a:srgbClr val="FFFFFF"/>
      </a:lt1>
      <a:dk2>
        <a:srgbClr val="ED0000"/>
      </a:dk2>
      <a:lt2>
        <a:srgbClr val="FFFFFF"/>
      </a:lt2>
      <a:accent1>
        <a:srgbClr val="009CEA"/>
      </a:accent1>
      <a:accent2>
        <a:srgbClr val="ED0000"/>
      </a:accent2>
      <a:accent3>
        <a:srgbClr val="40A900"/>
      </a:accent3>
      <a:accent4>
        <a:srgbClr val="F66A00"/>
      </a:accent4>
      <a:accent5>
        <a:srgbClr val="009CEA"/>
      </a:accent5>
      <a:accent6>
        <a:srgbClr val="ED0000"/>
      </a:accent6>
      <a:hlink>
        <a:srgbClr val="374649"/>
      </a:hlink>
      <a:folHlink>
        <a:srgbClr val="ED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defPPr>
      </a:lstStyle>
    </a:txDef>
  </a:objectDefaults>
  <a:extraClrSchemeLst/>
  <a:extLst>
    <a:ext uri="{05A4C25C-085E-4340-85A3-A5531E510DB2}">
      <thm15:themeFamily xmlns:thm15="http://schemas.microsoft.com/office/thememl/2012/main" name="Présentation11" id="{9BEC3FBE-2419-4042-98D8-48FD7A597541}" vid="{517E99B6-38AA-FA43-B9D7-E7624BDDD441}"/>
    </a:ext>
  </a:extLst>
</a:theme>
</file>

<file path=ppt/theme/theme3.xml><?xml version="1.0" encoding="utf-8"?>
<a:theme xmlns:a="http://schemas.openxmlformats.org/drawingml/2006/main" name="TotalEnergies AA - Vert">
  <a:themeElements>
    <a:clrScheme name="TotalEnergies AA - Vert">
      <a:dk1>
        <a:srgbClr val="374649"/>
      </a:dk1>
      <a:lt1>
        <a:srgbClr val="FFFFFF"/>
      </a:lt1>
      <a:dk2>
        <a:srgbClr val="40A900"/>
      </a:dk2>
      <a:lt2>
        <a:srgbClr val="FFFFFF"/>
      </a:lt2>
      <a:accent1>
        <a:srgbClr val="009CEA"/>
      </a:accent1>
      <a:accent2>
        <a:srgbClr val="ED0000"/>
      </a:accent2>
      <a:accent3>
        <a:srgbClr val="40A900"/>
      </a:accent3>
      <a:accent4>
        <a:srgbClr val="F66A00"/>
      </a:accent4>
      <a:accent5>
        <a:srgbClr val="009CEA"/>
      </a:accent5>
      <a:accent6>
        <a:srgbClr val="ED0000"/>
      </a:accent6>
      <a:hlink>
        <a:srgbClr val="374649"/>
      </a:hlink>
      <a:folHlink>
        <a:srgbClr val="40A9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defPPr>
      </a:lstStyle>
    </a:txDef>
  </a:objectDefaults>
  <a:extraClrSchemeLst/>
  <a:extLst>
    <a:ext uri="{05A4C25C-085E-4340-85A3-A5531E510DB2}">
      <thm15:themeFamily xmlns:thm15="http://schemas.microsoft.com/office/thememl/2012/main" name="Présentation11" id="{9BEC3FBE-2419-4042-98D8-48FD7A597541}" vid="{91BED9B8-598C-AA45-9FCA-0E8BF81E495D}"/>
    </a:ext>
  </a:extLst>
</a:theme>
</file>

<file path=ppt/theme/theme4.xml><?xml version="1.0" encoding="utf-8"?>
<a:theme xmlns:a="http://schemas.openxmlformats.org/drawingml/2006/main" name="TotalEnergies AA - Orange">
  <a:themeElements>
    <a:clrScheme name="TotalEnergies AA - Orange">
      <a:dk1>
        <a:srgbClr val="374649"/>
      </a:dk1>
      <a:lt1>
        <a:srgbClr val="FFFFFF"/>
      </a:lt1>
      <a:dk2>
        <a:srgbClr val="F66A00"/>
      </a:dk2>
      <a:lt2>
        <a:srgbClr val="FFFFFF"/>
      </a:lt2>
      <a:accent1>
        <a:srgbClr val="009CEA"/>
      </a:accent1>
      <a:accent2>
        <a:srgbClr val="ED0000"/>
      </a:accent2>
      <a:accent3>
        <a:srgbClr val="40A900"/>
      </a:accent3>
      <a:accent4>
        <a:srgbClr val="F66A00"/>
      </a:accent4>
      <a:accent5>
        <a:srgbClr val="009CEA"/>
      </a:accent5>
      <a:accent6>
        <a:srgbClr val="ED0000"/>
      </a:accent6>
      <a:hlink>
        <a:srgbClr val="374649"/>
      </a:hlink>
      <a:folHlink>
        <a:srgbClr val="F66A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defPPr>
      </a:lstStyle>
    </a:txDef>
  </a:objectDefaults>
  <a:extraClrSchemeLst/>
  <a:extLst>
    <a:ext uri="{05A4C25C-085E-4340-85A3-A5531E510DB2}">
      <thm15:themeFamily xmlns:thm15="http://schemas.microsoft.com/office/thememl/2012/main" name="Présentation11" id="{9BEC3FBE-2419-4042-98D8-48FD7A597541}" vid="{9DFFD374-ED35-5947-A71F-7A9A5C60E258}"/>
    </a:ext>
  </a:extLst>
</a:theme>
</file>

<file path=ppt/theme/theme5.xml><?xml version="1.0" encoding="utf-8"?>
<a:theme xmlns:a="http://schemas.openxmlformats.org/drawingml/2006/main" name="Thème Office">
  <a:themeElements>
    <a:clrScheme name="TotalEnergies AA - Bleu">
      <a:dk1>
        <a:srgbClr val="374649"/>
      </a:dk1>
      <a:lt1>
        <a:srgbClr val="FFFFFF"/>
      </a:lt1>
      <a:dk2>
        <a:srgbClr val="009CEA"/>
      </a:dk2>
      <a:lt2>
        <a:srgbClr val="FFFFFF"/>
      </a:lt2>
      <a:accent1>
        <a:srgbClr val="009CEA"/>
      </a:accent1>
      <a:accent2>
        <a:srgbClr val="ED0000"/>
      </a:accent2>
      <a:accent3>
        <a:srgbClr val="40A900"/>
      </a:accent3>
      <a:accent4>
        <a:srgbClr val="F66A00"/>
      </a:accent4>
      <a:accent5>
        <a:srgbClr val="009CEA"/>
      </a:accent5>
      <a:accent6>
        <a:srgbClr val="ED0000"/>
      </a:accent6>
      <a:hlink>
        <a:srgbClr val="374649"/>
      </a:hlink>
      <a:folHlink>
        <a:srgbClr val="009CE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TotalEnergies AA - Bleu">
      <a:dk1>
        <a:srgbClr val="374649"/>
      </a:dk1>
      <a:lt1>
        <a:srgbClr val="FFFFFF"/>
      </a:lt1>
      <a:dk2>
        <a:srgbClr val="009CEA"/>
      </a:dk2>
      <a:lt2>
        <a:srgbClr val="FFFFFF"/>
      </a:lt2>
      <a:accent1>
        <a:srgbClr val="009CEA"/>
      </a:accent1>
      <a:accent2>
        <a:srgbClr val="ED0000"/>
      </a:accent2>
      <a:accent3>
        <a:srgbClr val="40A900"/>
      </a:accent3>
      <a:accent4>
        <a:srgbClr val="F66A00"/>
      </a:accent4>
      <a:accent5>
        <a:srgbClr val="009CEA"/>
      </a:accent5>
      <a:accent6>
        <a:srgbClr val="ED0000"/>
      </a:accent6>
      <a:hlink>
        <a:srgbClr val="374649"/>
      </a:hlink>
      <a:folHlink>
        <a:srgbClr val="009CE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56A4C179AB5F4F95E5A99E53607B0C" ma:contentTypeVersion="12" ma:contentTypeDescription="Crée un document." ma:contentTypeScope="" ma:versionID="4cbd7b571607ba4b9294bcee5271ff88">
  <xsd:schema xmlns:xsd="http://www.w3.org/2001/XMLSchema" xmlns:xs="http://www.w3.org/2001/XMLSchema" xmlns:p="http://schemas.microsoft.com/office/2006/metadata/properties" xmlns:ns2="f2fdfff5-47e8-4e4e-9c2a-fe6828101a6e" xmlns:ns3="ca7f2036-aba0-44d5-8cab-ae0adcc0f6a3" targetNamespace="http://schemas.microsoft.com/office/2006/metadata/properties" ma:root="true" ma:fieldsID="4d7e3c83150c3d239118729e9def09e8" ns2:_="" ns3:_="">
    <xsd:import namespace="f2fdfff5-47e8-4e4e-9c2a-fe6828101a6e"/>
    <xsd:import namespace="ca7f2036-aba0-44d5-8cab-ae0adcc0f6a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fdfff5-47e8-4e4e-9c2a-fe6828101a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7d7a317d-19e9-4a41-b675-f2bd41b4cabf" ma:termSetId="09814cd3-568e-fe90-9814-8d621ff8fb84" ma:anchorId="fba54fb3-c3e1-fe81-a776-ca4b69148c4d" ma:open="true" ma:isKeyword="false">
      <xsd:complexType>
        <xsd:sequence>
          <xsd:element ref="pc:Terms" minOccurs="0" maxOccurs="1"/>
        </xsd:sequence>
      </xsd:complex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7f2036-aba0-44d5-8cab-ae0adcc0f6a3"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2fdfff5-47e8-4e4e-9c2a-fe6828101a6e">
      <Terms xmlns="http://schemas.microsoft.com/office/infopath/2007/PartnerControls"/>
    </lcf76f155ced4ddcb4097134ff3c332f>
    <SharedWithUsers xmlns="ca7f2036-aba0-44d5-8cab-ae0adcc0f6a3">
      <UserInfo>
        <DisplayName>Pierre CHAVANNE</DisplayName>
        <AccountId>55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23FF30-BE55-4ED2-A025-487704062E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fdfff5-47e8-4e4e-9c2a-fe6828101a6e"/>
    <ds:schemaRef ds:uri="ca7f2036-aba0-44d5-8cab-ae0adcc0f6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CA8786-ADF2-4D8C-B402-C14E9CAD2A77}">
  <ds:schemaRefs>
    <ds:schemaRef ds:uri="http://schemas.microsoft.com/office/infopath/2007/PartnerControls"/>
    <ds:schemaRef ds:uri="ca7f2036-aba0-44d5-8cab-ae0adcc0f6a3"/>
    <ds:schemaRef ds:uri="http://schemas.microsoft.com/office/2006/documentManagement/types"/>
    <ds:schemaRef ds:uri="http://purl.org/dc/dcmitype/"/>
    <ds:schemaRef ds:uri="http://purl.org/dc/elements/1.1/"/>
    <ds:schemaRef ds:uri="http://www.w3.org/XML/1998/namespace"/>
    <ds:schemaRef ds:uri="http://schemas.microsoft.com/office/2006/metadata/properties"/>
    <ds:schemaRef ds:uri="http://purl.org/dc/terms/"/>
    <ds:schemaRef ds:uri="http://schemas.openxmlformats.org/package/2006/metadata/core-properties"/>
    <ds:schemaRef ds:uri="f2fdfff5-47e8-4e4e-9c2a-fe6828101a6e"/>
  </ds:schemaRefs>
</ds:datastoreItem>
</file>

<file path=customXml/itemProps3.xml><?xml version="1.0" encoding="utf-8"?>
<ds:datastoreItem xmlns:ds="http://schemas.openxmlformats.org/officeDocument/2006/customXml" ds:itemID="{DEB350E0-E8D5-4384-82B4-1FEB3FF022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1896</TotalTime>
  <Words>1488</Words>
  <Application>Microsoft Office PowerPoint</Application>
  <PresentationFormat>Grand écran</PresentationFormat>
  <Paragraphs>106</Paragraphs>
  <Slides>8</Slides>
  <Notes>1</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8</vt:i4>
      </vt:variant>
    </vt:vector>
  </HeadingPairs>
  <TitlesOfParts>
    <vt:vector size="16" baseType="lpstr">
      <vt:lpstr>Arial</vt:lpstr>
      <vt:lpstr>Gotham Rounded Bold</vt:lpstr>
      <vt:lpstr>Gotham Rounded Medium</vt:lpstr>
      <vt:lpstr>Poppins</vt:lpstr>
      <vt:lpstr>TotalEnergies AA - Bleu</vt:lpstr>
      <vt:lpstr>TotalEnergies AA - Rouge</vt:lpstr>
      <vt:lpstr>TotalEnergies AA - Vert</vt:lpstr>
      <vt:lpstr>TotalEnergies AA - Orange</vt:lpstr>
      <vt:lpstr>Présentation technique des algorithmes Hiérarchie-Répartition</vt:lpstr>
      <vt:lpstr>Cahier des charges</vt:lpstr>
      <vt:lpstr>Architecture des algorithmes et interfaçage </vt:lpstr>
      <vt:lpstr>Algorithme de hiérarchisation des demandes de recharge</vt:lpstr>
      <vt:lpstr>Algorithme de répartition des créneaux de recharge</vt:lpstr>
      <vt:lpstr>Limites et évolutions des algorithmes</vt:lpstr>
      <vt:lpstr>Livrables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SprintBooster2_WayKonect_Algos_Hierarchie_Repartition</dc:title>
  <dc:creator>pierre.chavanne@totalenergies.com</dc:creator>
  <cp:lastModifiedBy>Pierre CHAVANNE</cp:lastModifiedBy>
  <cp:revision>4</cp:revision>
  <dcterms:created xsi:type="dcterms:W3CDTF">2023-10-18T13:28:55Z</dcterms:created>
  <dcterms:modified xsi:type="dcterms:W3CDTF">2023-12-01T13:21:00Z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b30ed1b-e95f-40b5-af89-828263f287a7_Enabled">
    <vt:lpwstr>true</vt:lpwstr>
  </property>
  <property fmtid="{D5CDD505-2E9C-101B-9397-08002B2CF9AE}" pid="3" name="MSIP_Label_2b30ed1b-e95f-40b5-af89-828263f287a7_SetDate">
    <vt:lpwstr>2023-10-18T13:40:27Z</vt:lpwstr>
  </property>
  <property fmtid="{D5CDD505-2E9C-101B-9397-08002B2CF9AE}" pid="4" name="MSIP_Label_2b30ed1b-e95f-40b5-af89-828263f287a7_Method">
    <vt:lpwstr>Standard</vt:lpwstr>
  </property>
  <property fmtid="{D5CDD505-2E9C-101B-9397-08002B2CF9AE}" pid="5" name="MSIP_Label_2b30ed1b-e95f-40b5-af89-828263f287a7_Name">
    <vt:lpwstr>2b30ed1b-e95f-40b5-af89-828263f287a7</vt:lpwstr>
  </property>
  <property fmtid="{D5CDD505-2E9C-101B-9397-08002B2CF9AE}" pid="6" name="MSIP_Label_2b30ed1b-e95f-40b5-af89-828263f287a7_SiteId">
    <vt:lpwstr>329e91b0-e21f-48fb-a071-456717ecc28e</vt:lpwstr>
  </property>
  <property fmtid="{D5CDD505-2E9C-101B-9397-08002B2CF9AE}" pid="7" name="MSIP_Label_2b30ed1b-e95f-40b5-af89-828263f287a7_ActionId">
    <vt:lpwstr>8c6b1b3e-77e0-4a50-908f-51e3b1755cab</vt:lpwstr>
  </property>
  <property fmtid="{D5CDD505-2E9C-101B-9397-08002B2CF9AE}" pid="8" name="MSIP_Label_2b30ed1b-e95f-40b5-af89-828263f287a7_ContentBits">
    <vt:lpwstr>0</vt:lpwstr>
  </property>
  <property fmtid="{D5CDD505-2E9C-101B-9397-08002B2CF9AE}" pid="9" name="MediaServiceImageTags">
    <vt:lpwstr/>
  </property>
  <property fmtid="{D5CDD505-2E9C-101B-9397-08002B2CF9AE}" pid="10" name="ContentTypeId">
    <vt:lpwstr>0x010100F056A4C179AB5F4F95E5A99E53607B0C</vt:lpwstr>
  </property>
</Properties>
</file>