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0" r:id="rId5"/>
    <p:sldId id="27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51" d="100"/>
          <a:sy n="51" d="100"/>
        </p:scale>
        <p:origin x="1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f800943e-7719-4474-9402-4616db300049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3e1c734f-cd3c-409a-b830-21836909dd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460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Sayali Chavan</dc:creator>
  <cp:lastModifiedBy>22-23_M.Sc._D.S. &amp; B.D.A._Part-1_CHAVAN SAYALI</cp:lastModifiedBy>
  <cp:revision>223</cp:revision>
  <dcterms:created xsi:type="dcterms:W3CDTF">2023-07-15T03:43:48Z</dcterms:created>
  <dcterms:modified xsi:type="dcterms:W3CDTF">2023-12-03T08:12:20Z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