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5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8182-614E-0C4D-86DA-8971423EC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Finding a best place to Open a New Restaurant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B8376-402B-834D-A3F7-D8D6B2294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Sai </a:t>
            </a:r>
            <a:r>
              <a:rPr lang="en-US" dirty="0" err="1"/>
              <a:t>Teja</a:t>
            </a:r>
            <a:r>
              <a:rPr lang="en-US" dirty="0"/>
              <a:t> </a:t>
            </a:r>
            <a:r>
              <a:rPr lang="en-US" dirty="0" err="1"/>
              <a:t>Chava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9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A136-BFF8-8E43-99E1-AD237CD7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53086-5298-9A40-862B-91E3C11D6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34845"/>
            <a:ext cx="9613861" cy="359931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Dubai has been among one of best tourist places over the years and a lot of people from all over the world visit Dubai throughout the year. Being a tourist place, there are already many restaurants and hotels located in different neighborhoods across the city. When a new business owner wants to open say a Mexican restaurant, he needs to find out which place would be the best to open a restaurant/hotel based on several factors like low cost, high market, low competition etc. Being close to high rent centers would also benefit the business. All these factors play a crucial role in the success of the business and needs to be carefully considered. Stakeholders of this project would be any business owner who is looking to open a Mexican restaurant or hotel in Dubai. Similar techniques or analysis can also be applied for different countries or cities and also for different types of restaurants/hotels in the same city, given the data for that city is available or can be aggregated from multiple sources.</a:t>
            </a:r>
          </a:p>
        </p:txBody>
      </p:sp>
    </p:spTree>
    <p:extLst>
      <p:ext uri="{BB962C8B-B14F-4D97-AF65-F5344CB8AC3E}">
        <p14:creationId xmlns:p14="http://schemas.microsoft.com/office/powerpoint/2010/main" val="13088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A953-0D20-E54B-AD8B-C4E0FE33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AECF-B202-D24F-B94B-7AAFDE461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a csv file obtained from a combination of different sources and has been obtained online from people who worked on similar projects.</a:t>
            </a:r>
          </a:p>
          <a:p>
            <a:r>
              <a:rPr lang="en-US" dirty="0"/>
              <a:t>It includes data about </a:t>
            </a:r>
            <a:r>
              <a:rPr lang="en-US" dirty="0" err="1"/>
              <a:t>Avg</a:t>
            </a:r>
            <a:r>
              <a:rPr lang="en-US" dirty="0"/>
              <a:t> Rent Per unit, Z-Score, Distance from Palm, Distance from </a:t>
            </a:r>
            <a:r>
              <a:rPr lang="en-US" dirty="0" err="1"/>
              <a:t>Zabeel</a:t>
            </a:r>
            <a:r>
              <a:rPr lang="en-US" dirty="0"/>
              <a:t>, Distance from Jumeirah, Latitude and </a:t>
            </a:r>
            <a:r>
              <a:rPr lang="en-US" dirty="0" err="1"/>
              <a:t>Logitude</a:t>
            </a:r>
            <a:r>
              <a:rPr lang="en-US" dirty="0"/>
              <a:t> of different neighborhoods in Dubai. </a:t>
            </a:r>
          </a:p>
        </p:txBody>
      </p:sp>
    </p:spTree>
    <p:extLst>
      <p:ext uri="{BB962C8B-B14F-4D97-AF65-F5344CB8AC3E}">
        <p14:creationId xmlns:p14="http://schemas.microsoft.com/office/powerpoint/2010/main" val="105547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54D6-34FE-6A49-97C0-05D75FFE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05A0-D393-084D-B51C-A5912845C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Three highest rent neighborhoods are </a:t>
            </a:r>
            <a:r>
              <a:rPr lang="en-US" dirty="0" err="1"/>
              <a:t>Zabeel</a:t>
            </a:r>
            <a:r>
              <a:rPr lang="en-US" dirty="0"/>
              <a:t>, </a:t>
            </a:r>
            <a:r>
              <a:rPr lang="en-US" dirty="0" err="1"/>
              <a:t>Zumeirah</a:t>
            </a:r>
            <a:r>
              <a:rPr lang="en-US" dirty="0"/>
              <a:t>, Paul </a:t>
            </a:r>
            <a:r>
              <a:rPr lang="en-US" dirty="0" err="1"/>
              <a:t>Zumeirah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six neighborhoods with reasonable rent and close proximity to high rent areas are AI </a:t>
            </a:r>
            <a:r>
              <a:rPr lang="en-US" dirty="0" err="1"/>
              <a:t>Sufouth</a:t>
            </a:r>
            <a:r>
              <a:rPr lang="en-US" dirty="0"/>
              <a:t>, DIFC, Business Bay, Jumeirah Lakes Towers, Barsha Heights, Emirates Living, Dubai Marina. </a:t>
            </a:r>
          </a:p>
          <a:p>
            <a:pPr algn="just"/>
            <a:r>
              <a:rPr lang="en-US" dirty="0"/>
              <a:t>Using clustering techniques, observed that Mexican is not the top 5 common venue type of restaurants/hotels in any of the 6 neighborhoods mentioned earlier.</a:t>
            </a:r>
          </a:p>
          <a:p>
            <a:pPr algn="just"/>
            <a:r>
              <a:rPr lang="en-US" dirty="0"/>
              <a:t>Doing further exploratory analysis like number of hotels and restaurants in each of these 6 neighborhoods tells us that Barsha heights or DIFC would be best neighborhoods to open a restaurant.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8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084A-D6E8-8946-B575-B25DB4F6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F41C-4C7C-0A49-87FB-6F4A0634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DIFC is best compared to Barsha heights as it is more popular being to close to many high rent centers.</a:t>
            </a:r>
          </a:p>
        </p:txBody>
      </p:sp>
    </p:spTree>
    <p:extLst>
      <p:ext uri="{BB962C8B-B14F-4D97-AF65-F5344CB8AC3E}">
        <p14:creationId xmlns:p14="http://schemas.microsoft.com/office/powerpoint/2010/main" val="216572831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</TotalTime>
  <Words>394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Finding a best place to Open a New Restaurant</vt:lpstr>
      <vt:lpstr>Problem Statement</vt:lpstr>
      <vt:lpstr>Data </vt:lpstr>
      <vt:lpstr>Methodology 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 best place to Open a New Restaurant</dc:title>
  <dc:creator>Sai Teja Chava</dc:creator>
  <cp:lastModifiedBy>Sai Teja Chava</cp:lastModifiedBy>
  <cp:revision>1</cp:revision>
  <dcterms:created xsi:type="dcterms:W3CDTF">2019-01-28T04:29:02Z</dcterms:created>
  <dcterms:modified xsi:type="dcterms:W3CDTF">2019-01-28T04:37:30Z</dcterms:modified>
</cp:coreProperties>
</file>