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2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3D39ED-C6EF-4871-890C-1BAE50E49C5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9A4C74-91A6-4213-A4BA-85C8ACB0C0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 Survey of Mobile Cloud Computing Applications : Perspectives and Challenges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/>
              <a:t>Often human intervention required to do code analysis for selection of legal break points and for parallel execution.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Oriented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devices require task oriented services.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Mobile data as a Service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Mobile Computing as a Service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Mobile Multimedia as a 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data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Customizes the user need to provide customized data analytics service leveraging indexing techniques for </a:t>
            </a:r>
            <a:r>
              <a:rPr lang="en-US" dirty="0" err="1" smtClean="0"/>
              <a:t>spatio</a:t>
            </a:r>
            <a:r>
              <a:rPr lang="en-US" dirty="0" smtClean="0"/>
              <a:t> – temporal data storage and retrieval such as B-tree etc.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Computing as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QOS, shorten transmission delay between cloud server and mobile device.</a:t>
            </a:r>
          </a:p>
          <a:p>
            <a:r>
              <a:rPr lang="en-US" dirty="0" smtClean="0"/>
              <a:t>Use Sever physically close to mobile device to instantaneously serve the request and then migrate VM from server to other more powerful servers, such as data center for further processing.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 based mobile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often embedded in application running on mobile devices.</a:t>
            </a:r>
          </a:p>
          <a:p>
            <a:r>
              <a:rPr lang="en-US" dirty="0" smtClean="0"/>
              <a:t>Mobiles have in-built GPS.</a:t>
            </a:r>
          </a:p>
          <a:p>
            <a:r>
              <a:rPr lang="en-US" dirty="0" smtClean="0"/>
              <a:t>When mobile connects to cloud, it can immediately push advertisements or user can query cloud server.</a:t>
            </a:r>
          </a:p>
          <a:p>
            <a:r>
              <a:rPr lang="en-US" dirty="0" smtClean="0"/>
              <a:t>Can obtain family/friends info from the cloud.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Elasticity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 – Resource capability appears to be unbounded and can be purchased in any quantity at any time.</a:t>
            </a:r>
          </a:p>
          <a:p>
            <a:r>
              <a:rPr lang="en-US" dirty="0" smtClean="0"/>
              <a:t>Scalability – Allocating proper computing resources to each VM and allowing VM Migration.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/>
          </a:bodyPr>
          <a:lstStyle/>
          <a:p>
            <a:r>
              <a:rPr lang="en-US" dirty="0" smtClean="0"/>
              <a:t>On cloud side, it is a must to make sure a user accessing cloud resources is the one it claims to be.</a:t>
            </a:r>
          </a:p>
          <a:p>
            <a:r>
              <a:rPr lang="en-US" dirty="0" smtClean="0"/>
              <a:t>Cloud servers must be secure themselves and protect data from intrusion.</a:t>
            </a:r>
          </a:p>
          <a:p>
            <a:r>
              <a:rPr lang="en-US" dirty="0" smtClean="0"/>
              <a:t>On user side, a mobile user needs to authenticate the cloud.</a:t>
            </a:r>
          </a:p>
          <a:p>
            <a:r>
              <a:rPr lang="en-US" dirty="0" smtClean="0"/>
              <a:t>Secondly it needs assurance of data/code integrity.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/>
          <a:lstStyle/>
          <a:p>
            <a:r>
              <a:rPr lang="en-US" dirty="0" smtClean="0"/>
              <a:t>Third, it needs assurance that user application will run only with permission.</a:t>
            </a:r>
          </a:p>
          <a:p>
            <a:r>
              <a:rPr lang="en-US" dirty="0" smtClean="0"/>
              <a:t>Should have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Data/code integrity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be bidirectional.</a:t>
            </a:r>
          </a:p>
          <a:p>
            <a:r>
              <a:rPr lang="en-US" dirty="0" smtClean="0"/>
              <a:t>Mobile client should authenticate to cloud</a:t>
            </a:r>
          </a:p>
          <a:p>
            <a:r>
              <a:rPr lang="en-US" dirty="0" smtClean="0"/>
              <a:t>Cloud should authenticate to the mobile client.</a:t>
            </a:r>
          </a:p>
          <a:p>
            <a:r>
              <a:rPr lang="en-US" dirty="0" smtClean="0"/>
              <a:t>Much research has been done on mobile to cloud authentication but less research has been done on cloud to mobile authentication which is also necessary.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user data without releasing the users credentials can save energy of mobile devices and reduce data transportation overhead.</a:t>
            </a:r>
          </a:p>
          <a:p>
            <a:r>
              <a:rPr lang="en-US" dirty="0" smtClean="0"/>
              <a:t>A particular method without any vulnerability has not been identified and more research should be done.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CHAVA SAI TEJA – 13BCE1032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Data/Code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encrypted data on remote server.</a:t>
            </a:r>
          </a:p>
          <a:p>
            <a:r>
              <a:rPr lang="en-US" dirty="0" smtClean="0"/>
              <a:t>Computational cost – Because of the computational cost it is not good to run encryption algorithm on the mobile device.</a:t>
            </a:r>
          </a:p>
          <a:p>
            <a:r>
              <a:rPr lang="en-US" dirty="0" smtClean="0"/>
              <a:t>The methods available have vulnerabilities and more research has to be done on code integrity.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research has been done on cloud pricing.</a:t>
            </a:r>
          </a:p>
          <a:p>
            <a:r>
              <a:rPr lang="en-US" dirty="0" smtClean="0"/>
              <a:t>Every thing available right now is theoretical work and validation of all those should be done.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MOBILE CLOUD COMPUTING(DEF)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dirty="0" smtClean="0"/>
              <a:t>Mobile </a:t>
            </a:r>
            <a:r>
              <a:rPr lang="en-US" dirty="0"/>
              <a:t>Cloud Computing (MCC) is the combination of </a:t>
            </a:r>
            <a:r>
              <a:rPr lang="en-US" dirty="0" smtClean="0"/>
              <a:t>cloud </a:t>
            </a:r>
            <a:r>
              <a:rPr lang="en-US" dirty="0"/>
              <a:t>computing, mobile computing and wireless networks to bring rich computational resources to mobile users, network operators, as well as cloud computing providers</a:t>
            </a:r>
            <a:r>
              <a:rPr lang="en-US" dirty="0" smtClean="0"/>
              <a:t>.</a:t>
            </a:r>
            <a:r>
              <a:rPr lang="en-US" dirty="0"/>
              <a:t> The ultimate goal of MCC is to enable execution of rich mobile applications on a plethora of mobile </a:t>
            </a:r>
            <a:r>
              <a:rPr lang="en-US" dirty="0" smtClean="0"/>
              <a:t>devices, with </a:t>
            </a:r>
            <a:r>
              <a:rPr lang="en-US" dirty="0"/>
              <a:t>a rich user </a:t>
            </a:r>
            <a:r>
              <a:rPr lang="en-US" dirty="0" smtClean="0"/>
              <a:t>experience.MCC </a:t>
            </a:r>
            <a:r>
              <a:rPr lang="en-US" dirty="0"/>
              <a:t>provides business opportunities for mobile network operators as well as cloud </a:t>
            </a:r>
            <a:r>
              <a:rPr lang="en-US" dirty="0" smtClean="0"/>
              <a:t>providers. More </a:t>
            </a:r>
            <a:r>
              <a:rPr lang="en-US" dirty="0"/>
              <a:t>comprehensively, MCC can be defined as "a rich mobile computing technology that </a:t>
            </a:r>
            <a:r>
              <a:rPr lang="en-US" dirty="0" smtClean="0"/>
              <a:t>leverages elastic </a:t>
            </a:r>
            <a:r>
              <a:rPr lang="en-US" dirty="0"/>
              <a:t>resources of varied clouds and network technologies toward unrestricted functionality, storage, and mobility to serve a multitude of mobile devices anywhere, anytime through the channel of Ethernet or Internet regardless of heterogeneous environments and platforms based on the pay-as-you-use principle</a:t>
            </a:r>
            <a:r>
              <a:rPr lang="en-US" dirty="0" smtClean="0"/>
              <a:t>."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r>
              <a:rPr lang="en-US" dirty="0" smtClean="0"/>
              <a:t>Mobile computing + Could Computing + Data Analytics = Mobile Cloud Computing.</a:t>
            </a:r>
          </a:p>
          <a:p>
            <a:r>
              <a:rPr lang="en-US" dirty="0"/>
              <a:t>Mobile cloud computing is differentiated from mobile computing in general because the devices run cloud-based Web apps rather than native apps. Users subscribe to cloud services and access remotely stored applications and their associated data over the Internet.</a:t>
            </a:r>
          </a:p>
          <a:p>
            <a:r>
              <a:rPr lang="en-US" dirty="0"/>
              <a:t>Typically, mobile devices run a mix of Web-based and native apps.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r>
              <a:rPr lang="en-US" dirty="0" smtClean="0"/>
              <a:t>Mobile computing applications with unlimited storage and computation resources as well as task oriented services.</a:t>
            </a:r>
          </a:p>
          <a:p>
            <a:r>
              <a:rPr lang="en-US" dirty="0" smtClean="0"/>
              <a:t>Cloud handles large storage and processing for mobile devices remotely.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Commerce</a:t>
            </a:r>
          </a:p>
          <a:p>
            <a:pPr marL="342900" lvl="1" indent="-34290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Eg</a:t>
            </a:r>
            <a:r>
              <a:rPr lang="en-US" dirty="0" smtClean="0"/>
              <a:t>:-</a:t>
            </a:r>
            <a:r>
              <a:rPr lang="en-US" dirty="0" smtClean="0"/>
              <a:t>E-Banking, E-Advertising, E-Shopping</a:t>
            </a:r>
            <a:endParaRPr lang="en-US" dirty="0" smtClean="0"/>
          </a:p>
          <a:p>
            <a:r>
              <a:rPr lang="en-US" dirty="0" smtClean="0"/>
              <a:t>Multimedia Sharing</a:t>
            </a:r>
          </a:p>
          <a:p>
            <a:r>
              <a:rPr lang="en-US" dirty="0" smtClean="0"/>
              <a:t>Mobile Learning</a:t>
            </a:r>
          </a:p>
          <a:p>
            <a:r>
              <a:rPr lang="en-US" dirty="0" smtClean="0"/>
              <a:t>Mobile Sensing</a:t>
            </a:r>
          </a:p>
          <a:p>
            <a:r>
              <a:rPr lang="en-US" dirty="0" smtClean="0"/>
              <a:t>Mobile Gaming</a:t>
            </a:r>
          </a:p>
          <a:p>
            <a:r>
              <a:rPr lang="en-US" dirty="0" smtClean="0"/>
              <a:t>Mobile Social Networking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MCC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Crowd Sourcing</a:t>
            </a:r>
          </a:p>
          <a:p>
            <a:r>
              <a:rPr lang="en-US" dirty="0" smtClean="0"/>
              <a:t>Collective Sensing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- Traffic/Environment monitoring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 - Mobile cloud social networking</a:t>
            </a:r>
          </a:p>
          <a:p>
            <a:r>
              <a:rPr lang="en-US" dirty="0" smtClean="0"/>
              <a:t>Location – based mobile cloud service</a:t>
            </a:r>
          </a:p>
          <a:p>
            <a:r>
              <a:rPr lang="en-US" dirty="0" smtClean="0"/>
              <a:t>Augmented reality and mobile gaming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Code/Computation offloading</a:t>
            </a:r>
          </a:p>
          <a:p>
            <a:r>
              <a:rPr lang="en-US" dirty="0" smtClean="0"/>
              <a:t>Task – Oriented Mobile services</a:t>
            </a:r>
          </a:p>
          <a:p>
            <a:r>
              <a:rPr lang="en-US" dirty="0" smtClean="0"/>
              <a:t>Elasticity and Scalability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Cloud Service and Pricing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Code/Computation Offloading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part of code should be run on cloud and which part should be run on the mobile device itself.</a:t>
            </a:r>
          </a:p>
          <a:p>
            <a:r>
              <a:rPr lang="en-US" dirty="0" smtClean="0"/>
              <a:t>Break points should be identified.</a:t>
            </a:r>
          </a:p>
          <a:p>
            <a:r>
              <a:rPr lang="en-US" dirty="0" smtClean="0"/>
              <a:t>If proper break points are not identified, it degrades performance.</a:t>
            </a:r>
          </a:p>
          <a:p>
            <a:r>
              <a:rPr lang="en-US" dirty="0" smtClean="0"/>
              <a:t>Much study on automating this process has not yet been done.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</TotalTime>
  <Words>632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A Survey of Mobile Cloud Computing Applications : Perspectives and Challenges</vt:lpstr>
      <vt:lpstr>Team Members</vt:lpstr>
      <vt:lpstr>  MOBILE CLOUD COMPUTING(DEF)</vt:lpstr>
      <vt:lpstr>Slide 4</vt:lpstr>
      <vt:lpstr>Slide 5</vt:lpstr>
      <vt:lpstr>Existing MC Applications</vt:lpstr>
      <vt:lpstr>Future MCC Applications</vt:lpstr>
      <vt:lpstr>Challenges</vt:lpstr>
      <vt:lpstr>Code/Computation Offloading</vt:lpstr>
      <vt:lpstr>Slide 10</vt:lpstr>
      <vt:lpstr>Task Oriented Services</vt:lpstr>
      <vt:lpstr>Mobile data as a Service</vt:lpstr>
      <vt:lpstr>Mobile Computing as a Service</vt:lpstr>
      <vt:lpstr>Location based mobile cloud Services</vt:lpstr>
      <vt:lpstr>Elasticity &amp; Scalability</vt:lpstr>
      <vt:lpstr>Security</vt:lpstr>
      <vt:lpstr>Slide 17</vt:lpstr>
      <vt:lpstr>Authentication</vt:lpstr>
      <vt:lpstr>Authorization</vt:lpstr>
      <vt:lpstr>Data/Code Integrity</vt:lpstr>
      <vt:lpstr>Cloud pricing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Mobile Cloud Computing Applications : Perspectives and Challenges</dc:title>
  <dc:creator>Saitejachava</dc:creator>
  <cp:lastModifiedBy>Saitejachava</cp:lastModifiedBy>
  <cp:revision>5</cp:revision>
  <dcterms:created xsi:type="dcterms:W3CDTF">2016-11-02T04:58:31Z</dcterms:created>
  <dcterms:modified xsi:type="dcterms:W3CDTF">2016-11-02T05:40:18Z</dcterms:modified>
</cp:coreProperties>
</file>