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9A82A1-A082-4361-B9A2-3B1F9E0AC1D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07C7DA-A614-40B1-9590-F72A412AFF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r>
              <a:rPr lang="en-US" dirty="0" smtClean="0"/>
              <a:t>Software 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7315200" cy="1524000"/>
          </a:xfrm>
        </p:spPr>
        <p:txBody>
          <a:bodyPr/>
          <a:lstStyle/>
          <a:p>
            <a:r>
              <a:rPr lang="en-US" dirty="0" smtClean="0"/>
              <a:t>			CHAVA SAI TEJA</a:t>
            </a:r>
          </a:p>
          <a:p>
            <a:r>
              <a:rPr lang="en-US" dirty="0" smtClean="0"/>
              <a:t>                           13BCE1032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905000"/>
          </a:xfrm>
        </p:spPr>
        <p:txBody>
          <a:bodyPr/>
          <a:lstStyle/>
          <a:p>
            <a:r>
              <a:rPr lang="en-US" dirty="0" smtClean="0"/>
              <a:t>                   CLOUD MODULE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</a:p>
          <a:p>
            <a:r>
              <a:rPr lang="en-US" dirty="0" smtClean="0"/>
              <a:t>API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6366" y="5473521"/>
            <a:ext cx="1902855" cy="10174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SENSORS ACTIVATED UPON ADEQUATE PARAMETERS</a:t>
            </a:r>
            <a:endParaRPr lang="en-IN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3184" y="3065173"/>
            <a:ext cx="2289219" cy="10174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APP TRIGERED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338071" y="1287887"/>
            <a:ext cx="8548352" cy="38636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SEARCH FOR THE NEAREST HOSPITAL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8132" y="3065169"/>
            <a:ext cx="2105696" cy="10174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AMBULANCE</a:t>
            </a:r>
            <a:endParaRPr lang="en-IN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459558" y="3065169"/>
            <a:ext cx="2105696" cy="10174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HOSPITAL</a:t>
            </a:r>
            <a:endParaRPr lang="en-IN" b="1" dirty="0"/>
          </a:p>
        </p:txBody>
      </p:sp>
      <p:sp>
        <p:nvSpPr>
          <p:cNvPr id="18" name="Right Arrow 17"/>
          <p:cNvSpPr/>
          <p:nvPr/>
        </p:nvSpPr>
        <p:spPr>
          <a:xfrm rot="16200000">
            <a:off x="1368887" y="2061820"/>
            <a:ext cx="1390920" cy="615773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LOCATION</a:t>
            </a:r>
            <a:endParaRPr lang="en-IN" sz="1400" b="1" dirty="0"/>
          </a:p>
        </p:txBody>
      </p:sp>
      <p:sp>
        <p:nvSpPr>
          <p:cNvPr id="21" name="Right Arrow 20"/>
          <p:cNvSpPr/>
          <p:nvPr/>
        </p:nvSpPr>
        <p:spPr>
          <a:xfrm rot="16200000">
            <a:off x="642334" y="2070271"/>
            <a:ext cx="1390918" cy="59886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DETAILS</a:t>
            </a:r>
            <a:endParaRPr lang="en-IN" sz="1400" b="1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-68525" y="2077515"/>
            <a:ext cx="1390920" cy="58438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TRIGGER</a:t>
            </a:r>
            <a:endParaRPr lang="en-IN" sz="1400" b="1" dirty="0"/>
          </a:p>
        </p:txBody>
      </p:sp>
      <p:sp>
        <p:nvSpPr>
          <p:cNvPr id="25" name="Right Arrow 24"/>
          <p:cNvSpPr/>
          <p:nvPr/>
        </p:nvSpPr>
        <p:spPr>
          <a:xfrm rot="5400000">
            <a:off x="3256946" y="2061822"/>
            <a:ext cx="1390920" cy="615773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LOCATION</a:t>
            </a:r>
            <a:endParaRPr lang="en-IN" sz="1400" b="1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08588" y="2070272"/>
            <a:ext cx="1390918" cy="59886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DETAILS</a:t>
            </a:r>
            <a:endParaRPr lang="en-IN" sz="1400" b="1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7337940" y="2070271"/>
            <a:ext cx="1390918" cy="59886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DETAILS</a:t>
            </a:r>
            <a:endParaRPr lang="en-IN" sz="1400" b="1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6294146" y="2070271"/>
            <a:ext cx="1390918" cy="59886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DETAILS</a:t>
            </a:r>
            <a:endParaRPr lang="en-IN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34744" y="901513"/>
            <a:ext cx="8548352" cy="3863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IoT CLOUD</a:t>
            </a:r>
            <a:endParaRPr lang="en-IN" dirty="0"/>
          </a:p>
        </p:txBody>
      </p:sp>
      <p:sp>
        <p:nvSpPr>
          <p:cNvPr id="32" name="Right Arrow 31"/>
          <p:cNvSpPr/>
          <p:nvPr/>
        </p:nvSpPr>
        <p:spPr>
          <a:xfrm rot="16200000">
            <a:off x="642336" y="4507605"/>
            <a:ext cx="1390915" cy="5409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BLUE-TOOTH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201441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has full access to the cloud.</a:t>
            </a:r>
          </a:p>
          <a:p>
            <a:r>
              <a:rPr lang="en-US" dirty="0" smtClean="0"/>
              <a:t>Say this is deployed in AWS or IBM </a:t>
            </a:r>
            <a:r>
              <a:rPr lang="en-US" dirty="0" err="1" smtClean="0"/>
              <a:t>Bluemix</a:t>
            </a:r>
            <a:r>
              <a:rPr lang="en-US" dirty="0" smtClean="0"/>
              <a:t> he can monitor and see the traffic etc.</a:t>
            </a:r>
          </a:p>
          <a:p>
            <a:r>
              <a:rPr lang="en-US" dirty="0" smtClean="0"/>
              <a:t>In cloud you should open a port to receive requests from app.</a:t>
            </a:r>
          </a:p>
          <a:p>
            <a:r>
              <a:rPr lang="en-US" dirty="0" smtClean="0"/>
              <a:t>When you get a request you need to use the API and get the nearest hospitals.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user data, that is how much he can afford or to what type of hospital if he is admitted he can bear the expenses, a index is calculated and trigger </a:t>
            </a:r>
            <a:r>
              <a:rPr lang="en-US" dirty="0" err="1" smtClean="0"/>
              <a:t>i.e</a:t>
            </a:r>
            <a:r>
              <a:rPr lang="en-US" dirty="0" smtClean="0"/>
              <a:t> user data is send to that hospitals.</a:t>
            </a:r>
          </a:p>
          <a:p>
            <a:r>
              <a:rPr lang="en-US" dirty="0" smtClean="0"/>
              <a:t>All the hospitals should be connected.</a:t>
            </a:r>
          </a:p>
          <a:p>
            <a:r>
              <a:rPr lang="en-US" dirty="0" smtClean="0"/>
              <a:t>Cloud should not be down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traffic in the available route, alternative route should be found and alerts should be given to the user.</a:t>
            </a:r>
          </a:p>
          <a:p>
            <a:r>
              <a:rPr lang="en-US" dirty="0" smtClean="0"/>
              <a:t>Multiple instances will be created in the cloud to redirect traffic when traffic is high.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190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Software Project Management</vt:lpstr>
      <vt:lpstr>                   CLOUD MODULE</vt:lpstr>
      <vt:lpstr>Components</vt:lpstr>
      <vt:lpstr>Slide 4</vt:lpstr>
      <vt:lpstr>How it works?</vt:lpstr>
      <vt:lpstr>Contd.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Saitejachava</dc:creator>
  <cp:lastModifiedBy>Saitejachava</cp:lastModifiedBy>
  <cp:revision>2</cp:revision>
  <dcterms:created xsi:type="dcterms:W3CDTF">2016-11-11T03:07:31Z</dcterms:created>
  <dcterms:modified xsi:type="dcterms:W3CDTF">2016-11-11T03:34:20Z</dcterms:modified>
</cp:coreProperties>
</file>