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7FCE3A6-7B73-4B3B-9983-2F1A0E1E724A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214C35E-BD37-46F9-AC33-0F77F90EE0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E3A6-7B73-4B3B-9983-2F1A0E1E724A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C35E-BD37-46F9-AC33-0F77F90EE0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E3A6-7B73-4B3B-9983-2F1A0E1E724A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C35E-BD37-46F9-AC33-0F77F90EE0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E3A6-7B73-4B3B-9983-2F1A0E1E724A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C35E-BD37-46F9-AC33-0F77F90EE0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E3A6-7B73-4B3B-9983-2F1A0E1E724A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C35E-BD37-46F9-AC33-0F77F90EE0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E3A6-7B73-4B3B-9983-2F1A0E1E724A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C35E-BD37-46F9-AC33-0F77F90EE0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7FCE3A6-7B73-4B3B-9983-2F1A0E1E724A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214C35E-BD37-46F9-AC33-0F77F90EE002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7FCE3A6-7B73-4B3B-9983-2F1A0E1E724A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214C35E-BD37-46F9-AC33-0F77F90EE0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E3A6-7B73-4B3B-9983-2F1A0E1E724A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C35E-BD37-46F9-AC33-0F77F90EE0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E3A6-7B73-4B3B-9983-2F1A0E1E724A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C35E-BD37-46F9-AC33-0F77F90EE0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E3A6-7B73-4B3B-9983-2F1A0E1E724A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C35E-BD37-46F9-AC33-0F77F90EE0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7FCE3A6-7B73-4B3B-9983-2F1A0E1E724A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214C35E-BD37-46F9-AC33-0F77F90EE0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1"/>
            <a:ext cx="7772400" cy="1752599"/>
          </a:xfrm>
        </p:spPr>
        <p:txBody>
          <a:bodyPr/>
          <a:lstStyle/>
          <a:p>
            <a:r>
              <a:rPr lang="en-US" dirty="0" smtClean="0"/>
              <a:t>Software Project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72000"/>
            <a:ext cx="7010400" cy="1447800"/>
          </a:xfrm>
        </p:spPr>
        <p:txBody>
          <a:bodyPr/>
          <a:lstStyle/>
          <a:p>
            <a:r>
              <a:rPr lang="en-US" dirty="0" smtClean="0"/>
              <a:t>				 MARLA AKHI REDDY</a:t>
            </a:r>
          </a:p>
          <a:p>
            <a:r>
              <a:rPr lang="en-US" dirty="0" smtClean="0"/>
              <a:t>                       			  13BCE1078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2819400"/>
          </a:xfrm>
        </p:spPr>
        <p:txBody>
          <a:bodyPr/>
          <a:lstStyle/>
          <a:p>
            <a:r>
              <a:rPr lang="en-US" dirty="0" smtClean="0"/>
              <a:t>ACCIDENT MODULE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</a:p>
          <a:p>
            <a:r>
              <a:rPr lang="en-US" dirty="0" smtClean="0"/>
              <a:t>Mobile</a:t>
            </a:r>
          </a:p>
          <a:p>
            <a:r>
              <a:rPr lang="en-US" dirty="0" smtClean="0"/>
              <a:t>On board Circuit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342439"/>
            <a:ext cx="8229600" cy="41384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Sensors are placed at appropriate locations to get the pressure values when the accident happens.</a:t>
            </a:r>
          </a:p>
          <a:p>
            <a:r>
              <a:rPr lang="en-US" dirty="0" smtClean="0"/>
              <a:t>Proper testing is done in scenarios to get the pressure values when accident occurs.</a:t>
            </a:r>
          </a:p>
          <a:p>
            <a:r>
              <a:rPr lang="en-US" dirty="0" smtClean="0"/>
              <a:t>Appropriate locations should be found on the helmet so that at least one of the sensors gets the pressure so that accident is identified in all scenarios.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dirty="0" err="1" smtClean="0"/>
              <a:t>Cond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69536"/>
          </a:xfrm>
        </p:spPr>
        <p:txBody>
          <a:bodyPr>
            <a:normAutofit/>
          </a:bodyPr>
          <a:lstStyle/>
          <a:p>
            <a:r>
              <a:rPr lang="en-US" dirty="0" err="1" smtClean="0"/>
              <a:t>Thresold</a:t>
            </a:r>
            <a:r>
              <a:rPr lang="en-US" dirty="0" smtClean="0"/>
              <a:t> values are set for pressure sensors to trigger the mobile.</a:t>
            </a:r>
          </a:p>
          <a:p>
            <a:r>
              <a:rPr lang="en-US" dirty="0" smtClean="0"/>
              <a:t>Once accident occurs and sensors read values greater than the </a:t>
            </a:r>
            <a:r>
              <a:rPr lang="en-US" dirty="0" err="1" smtClean="0"/>
              <a:t>thresold</a:t>
            </a:r>
            <a:r>
              <a:rPr lang="en-US" dirty="0" smtClean="0"/>
              <a:t>, mobile is triggered.</a:t>
            </a:r>
          </a:p>
          <a:p>
            <a:r>
              <a:rPr lang="en-US" dirty="0" smtClean="0"/>
              <a:t>Mobile automatically calculates GPS location of the user through GPS in mobile and sends the location to cloud.</a:t>
            </a:r>
          </a:p>
          <a:p>
            <a:r>
              <a:rPr lang="en-US" dirty="0" smtClean="0"/>
              <a:t>It is processed in cloud, and sent to appropriate hospital.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31536"/>
          </a:xfrm>
        </p:spPr>
        <p:txBody>
          <a:bodyPr/>
          <a:lstStyle/>
          <a:p>
            <a:r>
              <a:rPr lang="en-US" dirty="0" smtClean="0"/>
              <a:t>Then hospital responds by sending ambulance to that location.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51</TotalTime>
  <Words>145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Urban</vt:lpstr>
      <vt:lpstr>Software Project Management</vt:lpstr>
      <vt:lpstr>ACCIDENT MODULE</vt:lpstr>
      <vt:lpstr>Components</vt:lpstr>
      <vt:lpstr>Design</vt:lpstr>
      <vt:lpstr>How it works?</vt:lpstr>
      <vt:lpstr>Cond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Management</dc:title>
  <dc:creator>Saitejachava</dc:creator>
  <cp:lastModifiedBy>Saitejachava</cp:lastModifiedBy>
  <cp:revision>4</cp:revision>
  <dcterms:created xsi:type="dcterms:W3CDTF">2016-11-11T02:44:57Z</dcterms:created>
  <dcterms:modified xsi:type="dcterms:W3CDTF">2016-11-11T03:36:19Z</dcterms:modified>
</cp:coreProperties>
</file>