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66" d="100"/>
        <a:sy n="66"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348B8E-4EC3-463B-AF33-606E1F38431F}" type="datetimeFigureOut">
              <a:rPr lang="en-US" smtClean="0"/>
              <a:t>11/11/2016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3AE2EF-973E-4539-96D8-F2B444F5F2A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041F158-D719-4287-8CAA-52AC4332FF8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04660-8DCE-40A4-87DD-1428E80D59A6}"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41F158-D719-4287-8CAA-52AC4332FF8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04660-8DCE-40A4-87DD-1428E80D59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41F158-D719-4287-8CAA-52AC4332FF89}" type="datetimeFigureOut">
              <a:rPr lang="en-US" smtClean="0"/>
              <a:t>11/11/2016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DD04660-8DCE-40A4-87DD-1428E80D59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41F158-D719-4287-8CAA-52AC4332FF8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04660-8DCE-40A4-87DD-1428E80D59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041F158-D719-4287-8CAA-52AC4332FF89}" type="datetimeFigureOut">
              <a:rPr lang="en-US" smtClean="0"/>
              <a:t>11/11/2016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04660-8DCE-40A4-87DD-1428E80D59A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41F158-D719-4287-8CAA-52AC4332FF89}"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04660-8DCE-40A4-87DD-1428E80D59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041F158-D719-4287-8CAA-52AC4332FF89}" type="datetimeFigureOut">
              <a:rPr lang="en-US" smtClean="0"/>
              <a:t>11/11/2016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04660-8DCE-40A4-87DD-1428E80D59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41F158-D719-4287-8CAA-52AC4332FF89}" type="datetimeFigureOut">
              <a:rPr lang="en-US" smtClean="0"/>
              <a:t>11/11/2016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D04660-8DCE-40A4-87DD-1428E80D59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1F158-D719-4287-8CAA-52AC4332FF89}" type="datetimeFigureOut">
              <a:rPr lang="en-US" smtClean="0"/>
              <a:t>11/11/2016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D04660-8DCE-40A4-87DD-1428E80D59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41F158-D719-4287-8CAA-52AC4332FF89}" type="datetimeFigureOut">
              <a:rPr lang="en-US" smtClean="0"/>
              <a:t>11/11/2016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04660-8DCE-40A4-87DD-1428E80D59A6}"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41F158-D719-4287-8CAA-52AC4332FF89}" type="datetimeFigureOut">
              <a:rPr lang="en-US" smtClean="0"/>
              <a:t>11/11/2016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DD04660-8DCE-40A4-87DD-1428E80D59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041F158-D719-4287-8CAA-52AC4332FF89}" type="datetimeFigureOut">
              <a:rPr lang="en-US" smtClean="0"/>
              <a:t>11/11/2016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DD04660-8DCE-40A4-87DD-1428E80D59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600200"/>
          </a:xfrm>
        </p:spPr>
        <p:txBody>
          <a:bodyPr/>
          <a:lstStyle/>
          <a:p>
            <a:r>
              <a:rPr lang="en-US" dirty="0" smtClean="0"/>
              <a:t>Software Project Management</a:t>
            </a:r>
            <a:endParaRPr lang="en-US" dirty="0"/>
          </a:p>
        </p:txBody>
      </p:sp>
      <p:sp>
        <p:nvSpPr>
          <p:cNvPr id="3" name="Subtitle 2"/>
          <p:cNvSpPr>
            <a:spLocks noGrp="1"/>
          </p:cNvSpPr>
          <p:nvPr>
            <p:ph type="subTitle" idx="1"/>
          </p:nvPr>
        </p:nvSpPr>
        <p:spPr>
          <a:xfrm>
            <a:off x="6019800" y="4114800"/>
            <a:ext cx="2667000" cy="1981200"/>
          </a:xfrm>
        </p:spPr>
        <p:txBody>
          <a:bodyPr>
            <a:normAutofit lnSpcReduction="10000"/>
          </a:bodyPr>
          <a:lstStyle/>
          <a:p>
            <a:r>
              <a:rPr lang="en-US" dirty="0" smtClean="0"/>
              <a:t>						</a:t>
            </a:r>
          </a:p>
          <a:p>
            <a:endParaRPr lang="en-US" dirty="0" smtClean="0"/>
          </a:p>
          <a:p>
            <a:endParaRPr lang="en-US" dirty="0" smtClean="0"/>
          </a:p>
          <a:p>
            <a:r>
              <a:rPr lang="en-US" dirty="0" smtClean="0"/>
              <a:t>JAGMOHAN SINGH</a:t>
            </a:r>
          </a:p>
          <a:p>
            <a:r>
              <a:rPr lang="en-US" smtClean="0"/>
              <a:t> 13BCE1056</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2819400"/>
          </a:xfrm>
        </p:spPr>
        <p:txBody>
          <a:bodyPr/>
          <a:lstStyle/>
          <a:p>
            <a:r>
              <a:rPr lang="en-US" dirty="0" smtClean="0"/>
              <a:t>APP MODULE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App for all versions </a:t>
            </a:r>
            <a:r>
              <a:rPr lang="en-US" dirty="0" err="1" smtClean="0"/>
              <a:t>i.e</a:t>
            </a:r>
            <a:r>
              <a:rPr lang="en-US" dirty="0" smtClean="0"/>
              <a:t> Android, IOS, Windows</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smtClean="0"/>
              <a:t>When the user purchases the helmet, he will be given a unique ID to identify that user.</a:t>
            </a:r>
          </a:p>
          <a:p>
            <a:r>
              <a:rPr lang="en-US" dirty="0" smtClean="0"/>
              <a:t>He needs to install the app from </a:t>
            </a:r>
            <a:r>
              <a:rPr lang="en-US" dirty="0" err="1" smtClean="0"/>
              <a:t>playstore</a:t>
            </a:r>
            <a:r>
              <a:rPr lang="en-US" dirty="0" smtClean="0"/>
              <a:t> or app store.</a:t>
            </a:r>
          </a:p>
          <a:p>
            <a:r>
              <a:rPr lang="en-US" dirty="0" smtClean="0"/>
              <a:t>He needs to create and account and give all his personal details which might be useful for processing.</a:t>
            </a:r>
          </a:p>
          <a:p>
            <a:r>
              <a:rPr lang="en-US" dirty="0" smtClean="0"/>
              <a:t>Once this is done, he needs to connect app to onboard circuit when ever he drives.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smtClean="0"/>
              <a:t>App has different modes of operation.</a:t>
            </a:r>
          </a:p>
          <a:p>
            <a:r>
              <a:rPr lang="en-US" dirty="0" smtClean="0"/>
              <a:t>Cool mode, it only maintains the temperature inside the helmet. When helmet runs out of liquid it sends alert to user via speaker.</a:t>
            </a:r>
          </a:p>
          <a:p>
            <a:r>
              <a:rPr lang="en-US" dirty="0" smtClean="0"/>
              <a:t>Safe mode, it monitors all pressure sensors and continuously keeps on getting values from the sensors.</a:t>
            </a:r>
          </a:p>
          <a:p>
            <a:r>
              <a:rPr lang="en-US" dirty="0" smtClean="0"/>
              <a:t>If the sensors value cross the </a:t>
            </a:r>
            <a:r>
              <a:rPr lang="en-US" dirty="0" err="1" smtClean="0"/>
              <a:t>thresold</a:t>
            </a:r>
            <a:r>
              <a:rPr lang="en-US" dirty="0" smtClean="0"/>
              <a:t>, mobile is triggered and appropriate action is taken.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Traffic guidance mode, here the route in which the user is travelling is monitored and useful commands or alerts are given to user via speaker so that he can travel in alternate route.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23</TotalTime>
  <Words>192</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Module</vt:lpstr>
      <vt:lpstr>Software Project Management</vt:lpstr>
      <vt:lpstr>APP MODULE</vt:lpstr>
      <vt:lpstr>Components</vt:lpstr>
      <vt:lpstr>How it works</vt:lpstr>
      <vt:lpstr>Contd..</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Saitejachava</dc:creator>
  <cp:lastModifiedBy>Saitejachava</cp:lastModifiedBy>
  <cp:revision>2</cp:revision>
  <dcterms:created xsi:type="dcterms:W3CDTF">2016-11-11T03:09:08Z</dcterms:created>
  <dcterms:modified xsi:type="dcterms:W3CDTF">2016-11-11T03:32:55Z</dcterms:modified>
</cp:coreProperties>
</file>