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1644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46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99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87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939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5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47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48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593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52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99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3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658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04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782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9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08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6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B5A8BB-1DD6-4231-A96D-1F9939BBC50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B3A3-71E6-4514-90C4-36E9602E8C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527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comparable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87624" y="3429000"/>
            <a:ext cx="6584776" cy="3096344"/>
          </a:xfrm>
        </p:spPr>
        <p:txBody>
          <a:bodyPr>
            <a:normAutofit/>
          </a:bodyPr>
          <a:lstStyle/>
          <a:p>
            <a:r>
              <a:rPr lang="he-IL" dirty="0" smtClean="0"/>
              <a:t>חובה בכל </a:t>
            </a:r>
            <a:r>
              <a:rPr lang="he-IL" dirty="0" smtClean="0"/>
              <a:t>בית!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he-IL" dirty="0" smtClean="0"/>
              <a:t>חדוה </a:t>
            </a:r>
            <a:r>
              <a:rPr lang="he-IL" dirty="0" err="1" smtClean="0"/>
              <a:t>ויסקופף</a:t>
            </a:r>
            <a:endParaRPr lang="he-IL" dirty="0" smtClean="0"/>
          </a:p>
          <a:p>
            <a:r>
              <a:rPr lang="he-IL" dirty="0" err="1" smtClean="0"/>
              <a:t>חוי</a:t>
            </a:r>
            <a:r>
              <a:rPr lang="he-IL" dirty="0" smtClean="0"/>
              <a:t> </a:t>
            </a:r>
            <a:r>
              <a:rPr lang="he-IL" dirty="0" err="1" smtClean="0"/>
              <a:t>יודקובסקי</a:t>
            </a:r>
            <a:endParaRPr lang="he-IL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יצא לכם פעם להתלבט היכן לערוך קניות?</a:t>
            </a:r>
          </a:p>
          <a:p>
            <a:r>
              <a:rPr lang="he-IL" dirty="0" smtClean="0"/>
              <a:t>ניסיתם פעם לעשות סקר מחירים על מוצר כלשהוא ויצאתם מאוכזבים?</a:t>
            </a:r>
          </a:p>
          <a:p>
            <a:r>
              <a:rPr lang="he-IL" dirty="0" smtClean="0"/>
              <a:t>קרה לכם שרכשתם פעם מוצר וגיליתם אחר כך ברשת אחרת שמוכרים אותו יותר בזול?</a:t>
            </a:r>
          </a:p>
          <a:p>
            <a:pPr>
              <a:buNone/>
            </a:pPr>
            <a:r>
              <a:rPr lang="he-IL" dirty="0" smtClean="0"/>
              <a:t>בשביל מה לבזבז זמן בהתרוצצות מיותרת על מנת לבדוק היכן אפשר לקנות בזול </a:t>
            </a:r>
          </a:p>
          <a:p>
            <a:pPr>
              <a:buNone/>
            </a:pPr>
            <a:r>
              <a:rPr lang="he-IL" dirty="0" smtClean="0"/>
              <a:t>מהיום רוכשים את </a:t>
            </a:r>
            <a:r>
              <a:rPr lang="he-IL" dirty="0" err="1" smtClean="0"/>
              <a:t>השוואון</a:t>
            </a:r>
            <a:r>
              <a:rPr lang="he-IL" dirty="0" smtClean="0"/>
              <a:t> ומגיעים לקניות מוכנים</a:t>
            </a:r>
            <a:endParaRPr lang="he-IL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e-IL" dirty="0" err="1" smtClean="0"/>
              <a:t>השוואון</a:t>
            </a:r>
            <a:r>
              <a:rPr lang="he-IL" dirty="0" smtClean="0"/>
              <a:t> זוהי תוכנה המספקת מידע על מחירי מוצרים מכלל החברות והרשתות </a:t>
            </a:r>
          </a:p>
          <a:p>
            <a:pPr>
              <a:buNone/>
            </a:pPr>
            <a:r>
              <a:rPr lang="he-IL" dirty="0" smtClean="0"/>
              <a:t>נוחה וקלה לשימוש ומאפשרת לך לקנות בזול...</a:t>
            </a:r>
          </a:p>
          <a:p>
            <a:pPr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12201"/>
          <a:stretch/>
        </p:blipFill>
        <p:spPr>
          <a:xfrm>
            <a:off x="4012400" y="3789040"/>
            <a:ext cx="4572000" cy="2592288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3"/>
          <p:cNvSpPr/>
          <p:nvPr/>
        </p:nvSpPr>
        <p:spPr>
          <a:xfrm>
            <a:off x="266700" y="990600"/>
            <a:ext cx="2057400" cy="762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:GUI</a:t>
            </a:r>
            <a:endParaRPr lang="he-IL" sz="160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1219200" y="2133600"/>
            <a:ext cx="2286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7" name="Rectangle 6"/>
          <p:cNvSpPr/>
          <p:nvPr/>
        </p:nvSpPr>
        <p:spPr>
          <a:xfrm>
            <a:off x="3086100" y="990600"/>
            <a:ext cx="2057400" cy="762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:Manager</a:t>
            </a:r>
            <a:endParaRPr lang="he-IL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8"/>
          <p:cNvSpPr/>
          <p:nvPr/>
        </p:nvSpPr>
        <p:spPr>
          <a:xfrm>
            <a:off x="4048708" y="2595265"/>
            <a:ext cx="2286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9" name="Rectangle 9"/>
          <p:cNvSpPr/>
          <p:nvPr/>
        </p:nvSpPr>
        <p:spPr>
          <a:xfrm>
            <a:off x="5762172" y="990600"/>
            <a:ext cx="2057400" cy="762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:DB</a:t>
            </a:r>
            <a:endParaRPr lang="he-IL" sz="16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11"/>
          <p:cNvSpPr/>
          <p:nvPr/>
        </p:nvSpPr>
        <p:spPr>
          <a:xfrm>
            <a:off x="7411616" y="3203848"/>
            <a:ext cx="2286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cxnSp>
        <p:nvCxnSpPr>
          <p:cNvPr id="81" name="Straight Arrow Connector 15"/>
          <p:cNvCxnSpPr/>
          <p:nvPr/>
        </p:nvCxnSpPr>
        <p:spPr>
          <a:xfrm>
            <a:off x="1524000" y="2667000"/>
            <a:ext cx="2438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59766" y="1780779"/>
            <a:ext cx="2667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זיהוי משתמש</a:t>
            </a:r>
            <a:endParaRPr lang="he-IL" sz="1600" dirty="0"/>
          </a:p>
        </p:txBody>
      </p:sp>
      <p:cxnSp>
        <p:nvCxnSpPr>
          <p:cNvPr id="83" name="Straight Arrow Connector 18"/>
          <p:cNvCxnSpPr/>
          <p:nvPr/>
        </p:nvCxnSpPr>
        <p:spPr>
          <a:xfrm rot="10800000" flipV="1">
            <a:off x="4191000" y="3884611"/>
            <a:ext cx="25146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76800" y="3124200"/>
            <a:ext cx="2057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תגובה-אישור או שגיאה</a:t>
            </a:r>
            <a:endParaRPr lang="he-IL" sz="1600" dirty="0"/>
          </a:p>
        </p:txBody>
      </p:sp>
      <p:cxnSp>
        <p:nvCxnSpPr>
          <p:cNvPr id="85" name="Straight Arrow Connector 21"/>
          <p:cNvCxnSpPr/>
          <p:nvPr/>
        </p:nvCxnSpPr>
        <p:spPr>
          <a:xfrm>
            <a:off x="1524000" y="4343400"/>
            <a:ext cx="2438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752600" y="3810000"/>
            <a:ext cx="2667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הכנסת אזור וקטגורית מוצר</a:t>
            </a:r>
            <a:endParaRPr lang="he-IL" sz="1600" dirty="0"/>
          </a:p>
        </p:txBody>
      </p:sp>
      <p:cxnSp>
        <p:nvCxnSpPr>
          <p:cNvPr id="87" name="Straight Arrow Connector 23"/>
          <p:cNvCxnSpPr/>
          <p:nvPr/>
        </p:nvCxnSpPr>
        <p:spPr>
          <a:xfrm rot="10800000" flipV="1">
            <a:off x="1524000" y="5334000"/>
            <a:ext cx="25146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981200" y="4800600"/>
            <a:ext cx="2057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החזרת רשימת המוצרים והמחירים בקטגוריה</a:t>
            </a:r>
          </a:p>
        </p:txBody>
      </p:sp>
      <p:cxnSp>
        <p:nvCxnSpPr>
          <p:cNvPr id="89" name="Straight Arrow Connector 25"/>
          <p:cNvCxnSpPr/>
          <p:nvPr/>
        </p:nvCxnSpPr>
        <p:spPr>
          <a:xfrm>
            <a:off x="4267200" y="4648200"/>
            <a:ext cx="2438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267200" y="4114800"/>
            <a:ext cx="2667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חיפוש הקטגוריה באזור הרצוי</a:t>
            </a:r>
            <a:endParaRPr lang="he-IL" sz="1600" dirty="0"/>
          </a:p>
        </p:txBody>
      </p:sp>
      <p:cxnSp>
        <p:nvCxnSpPr>
          <p:cNvPr id="91" name="Straight Arrow Connector 27"/>
          <p:cNvCxnSpPr/>
          <p:nvPr/>
        </p:nvCxnSpPr>
        <p:spPr>
          <a:xfrm>
            <a:off x="4267200" y="3200400"/>
            <a:ext cx="2438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67200" y="2286000"/>
            <a:ext cx="2667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אימות הזיהוי</a:t>
            </a:r>
            <a:endParaRPr lang="he-IL" sz="1600" dirty="0"/>
          </a:p>
        </p:txBody>
      </p:sp>
      <p:cxnSp>
        <p:nvCxnSpPr>
          <p:cNvPr id="93" name="Straight Arrow Connector 29"/>
          <p:cNvCxnSpPr/>
          <p:nvPr/>
        </p:nvCxnSpPr>
        <p:spPr>
          <a:xfrm rot="10800000" flipV="1">
            <a:off x="1447800" y="3886200"/>
            <a:ext cx="25146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33600" y="3352800"/>
            <a:ext cx="2057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תגובה-אישור או שגיאה</a:t>
            </a:r>
          </a:p>
          <a:p>
            <a:endParaRPr lang="he-IL" sz="1600" dirty="0"/>
          </a:p>
        </p:txBody>
      </p:sp>
      <p:cxnSp>
        <p:nvCxnSpPr>
          <p:cNvPr id="95" name="Straight Arrow Connector 31"/>
          <p:cNvCxnSpPr/>
          <p:nvPr/>
        </p:nvCxnSpPr>
        <p:spPr>
          <a:xfrm rot="10800000" flipV="1">
            <a:off x="4267200" y="5105400"/>
            <a:ext cx="25146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24400" y="4572000"/>
            <a:ext cx="2057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החזרת רשימת המוצרים והמחירים בקטגוריה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753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2163</TotalTime>
  <Words>116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comparable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השוואון</dc:title>
  <dc:creator>וייסקופף</dc:creator>
  <cp:lastModifiedBy>Tmura</cp:lastModifiedBy>
  <cp:revision>6</cp:revision>
  <dcterms:created xsi:type="dcterms:W3CDTF">2016-02-27T20:26:32Z</dcterms:created>
  <dcterms:modified xsi:type="dcterms:W3CDTF">2016-02-29T15:08:59Z</dcterms:modified>
</cp:coreProperties>
</file>