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65" r:id="rId2"/>
    <p:sldId id="257" r:id="rId3"/>
    <p:sldId id="264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men Komitov" initials="PK" lastIdx="1" clrIdx="0">
    <p:extLst>
      <p:ext uri="{19B8F6BF-5375-455C-9EA6-DF929625EA0E}">
        <p15:presenceInfo xmlns:p15="http://schemas.microsoft.com/office/powerpoint/2012/main" userId="ec0f67809e2a5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4BAE3-4D20-4EF0-9222-99C231338AE6}" v="301" dt="2022-02-22T16:11:16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3T17:52:35.9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909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729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837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924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958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163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31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6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6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5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7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83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A654-A8C5-4555-A26E-DF375F3E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258" y="888273"/>
            <a:ext cx="8825658" cy="1965960"/>
          </a:xfrm>
        </p:spPr>
        <p:txBody>
          <a:bodyPr/>
          <a:lstStyle/>
          <a:p>
            <a:r>
              <a:rPr lang="en-US" dirty="0"/>
              <a:t>Dominos Project</a:t>
            </a:r>
          </a:p>
        </p:txBody>
      </p:sp>
    </p:spTree>
    <p:extLst>
      <p:ext uri="{BB962C8B-B14F-4D97-AF65-F5344CB8AC3E}">
        <p14:creationId xmlns:p14="http://schemas.microsoft.com/office/powerpoint/2010/main" val="50299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88D0-1637-454A-B7B5-8D3EF1CB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3EDC-4C8B-4186-92BB-4D0AE8D2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Plamen Komitov</a:t>
            </a:r>
          </a:p>
          <a:p>
            <a:pPr>
              <a:buClr>
                <a:srgbClr val="8AD0D6"/>
              </a:buClr>
            </a:pPr>
            <a:r>
              <a:rPr lang="en-US" sz="2800" dirty="0"/>
              <a:t>Chavdar Goranov</a:t>
            </a:r>
          </a:p>
        </p:txBody>
      </p:sp>
    </p:spTree>
    <p:extLst>
      <p:ext uri="{BB962C8B-B14F-4D97-AF65-F5344CB8AC3E}">
        <p14:creationId xmlns:p14="http://schemas.microsoft.com/office/powerpoint/2010/main" val="11806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5EBE-85AF-4804-96B6-C6FEE99F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5F14-B962-480B-9B33-41BA5062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4865"/>
            <a:ext cx="8946541" cy="4643534"/>
          </a:xfrm>
        </p:spPr>
        <p:txBody>
          <a:bodyPr>
            <a:normAutofit/>
          </a:bodyPr>
          <a:lstStyle/>
          <a:p>
            <a:r>
              <a:rPr lang="en-US" dirty="0"/>
              <a:t>Register and login</a:t>
            </a:r>
          </a:p>
          <a:p>
            <a:r>
              <a:rPr lang="en-US" dirty="0"/>
              <a:t>Manage addresses and set address for order</a:t>
            </a:r>
          </a:p>
          <a:p>
            <a:r>
              <a:rPr lang="en-US" dirty="0"/>
              <a:t>View menu</a:t>
            </a:r>
          </a:p>
          <a:p>
            <a:r>
              <a:rPr lang="en-US" dirty="0"/>
              <a:t>Add and modify pizza to cart</a:t>
            </a:r>
          </a:p>
          <a:p>
            <a:r>
              <a:rPr lang="en-US" dirty="0"/>
              <a:t>Add other products to cart</a:t>
            </a:r>
          </a:p>
          <a:p>
            <a:r>
              <a:rPr lang="en-US" dirty="0"/>
              <a:t>Manage quantity of products in cart</a:t>
            </a:r>
          </a:p>
          <a:p>
            <a:r>
              <a:rPr lang="en-US" dirty="0"/>
              <a:t>View cart</a:t>
            </a:r>
          </a:p>
          <a:p>
            <a:r>
              <a:rPr lang="en-US" dirty="0"/>
              <a:t>Make an order</a:t>
            </a:r>
          </a:p>
          <a:p>
            <a:r>
              <a:rPr lang="en-US" dirty="0"/>
              <a:t>Receive an email with your receipt</a:t>
            </a:r>
          </a:p>
          <a:p>
            <a:r>
              <a:rPr lang="en-US" dirty="0"/>
              <a:t>Admin privileges for managing the menu</a:t>
            </a:r>
          </a:p>
        </p:txBody>
      </p:sp>
    </p:spTree>
    <p:extLst>
      <p:ext uri="{BB962C8B-B14F-4D97-AF65-F5344CB8AC3E}">
        <p14:creationId xmlns:p14="http://schemas.microsoft.com/office/powerpoint/2010/main" val="287376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D87C-179F-4C60-A054-9E707946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7AE5-AC96-4E6A-A1A9-FA5087204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124" y="1564185"/>
            <a:ext cx="2806837" cy="470598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Java 15</a:t>
            </a:r>
          </a:p>
          <a:p>
            <a:pPr lvl="0"/>
            <a:r>
              <a:rPr lang="en-US" dirty="0"/>
              <a:t>Spring Boot</a:t>
            </a:r>
          </a:p>
          <a:p>
            <a:pPr lvl="0"/>
            <a:r>
              <a:rPr lang="en-US" dirty="0"/>
              <a:t>Spring Rest</a:t>
            </a:r>
          </a:p>
          <a:p>
            <a:pPr lvl="0"/>
            <a:r>
              <a:rPr lang="en-US" dirty="0"/>
              <a:t>Maven</a:t>
            </a:r>
          </a:p>
          <a:p>
            <a:pPr lvl="0"/>
            <a:r>
              <a:rPr lang="en-US" dirty="0"/>
              <a:t>Hibernate</a:t>
            </a:r>
          </a:p>
          <a:p>
            <a:pPr lvl="0"/>
            <a:r>
              <a:rPr lang="en-US" dirty="0"/>
              <a:t>JPA</a:t>
            </a:r>
          </a:p>
          <a:p>
            <a:pPr lvl="0"/>
            <a:r>
              <a:rPr lang="en-US" dirty="0"/>
              <a:t>MySQL</a:t>
            </a:r>
          </a:p>
          <a:p>
            <a:pPr lvl="0"/>
            <a:r>
              <a:rPr lang="en-US" dirty="0"/>
              <a:t>BCrypt</a:t>
            </a:r>
          </a:p>
          <a:p>
            <a:pPr lvl="0"/>
            <a:r>
              <a:rPr lang="en-US" dirty="0"/>
              <a:t>Lombok</a:t>
            </a:r>
          </a:p>
          <a:p>
            <a:pPr lvl="0"/>
            <a:r>
              <a:rPr lang="en-US" dirty="0"/>
              <a:t>JavaMail</a:t>
            </a:r>
          </a:p>
          <a:p>
            <a:pPr lvl="0"/>
            <a:r>
              <a:rPr lang="en-US" dirty="0"/>
              <a:t>Model Mapper</a:t>
            </a:r>
          </a:p>
          <a:p>
            <a:pPr lvl="0"/>
            <a:r>
              <a:rPr lang="en-US" dirty="0"/>
              <a:t>JUnit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5C534-6FA3-4554-9E7D-8D0E7AD94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2581" y="1564185"/>
            <a:ext cx="2806838" cy="4200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IntelliJ IDEA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4072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100C1A-5847-4D47-848E-9D05A62DA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06" y="374469"/>
            <a:ext cx="5559354" cy="966651"/>
          </a:xfrm>
        </p:spPr>
        <p:txBody>
          <a:bodyPr/>
          <a:lstStyle/>
          <a:p>
            <a:r>
              <a:rPr lang="en-US" sz="3600" dirty="0"/>
              <a:t>Class Structure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B6F689-5F7E-49E5-BA0A-7D1B2D56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" y="1442888"/>
            <a:ext cx="3029373" cy="2143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8F1D76-6F62-43B4-836A-F3060637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720" y="1452154"/>
            <a:ext cx="2181339" cy="182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FD1549-E15A-42AF-8CC3-D6DA33EEA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059" y="1452154"/>
            <a:ext cx="2772721" cy="12310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028F06-720A-4C04-A08E-95D545BAF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90" y="3577047"/>
            <a:ext cx="2315876" cy="30562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EF87E0-BB75-4BDD-A079-9B9356C4B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566" y="3280954"/>
            <a:ext cx="2101877" cy="26228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9BF85B-7B68-4EAB-900D-EB6732BBB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3443" y="2683197"/>
            <a:ext cx="2822337" cy="27627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FBFBC1-26F8-49CA-8E87-F80193BE4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5780" y="1452154"/>
            <a:ext cx="2329573" cy="2210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413D6D-B54B-4F6B-84FA-A270012487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5780" y="3662262"/>
            <a:ext cx="2809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3FC6-869B-4A29-A8DB-620AE022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" y="1236489"/>
            <a:ext cx="2481944" cy="1400530"/>
          </a:xfrm>
        </p:spPr>
        <p:txBody>
          <a:bodyPr/>
          <a:lstStyle/>
          <a:p>
            <a:r>
              <a:rPr lang="en-US" sz="3600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EE171-458B-4FA2-B455-753E977C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246" y="1071155"/>
            <a:ext cx="9463754" cy="5786845"/>
          </a:xfrm>
        </p:spPr>
      </p:pic>
    </p:spTree>
    <p:extLst>
      <p:ext uri="{BB962C8B-B14F-4D97-AF65-F5344CB8AC3E}">
        <p14:creationId xmlns:p14="http://schemas.microsoft.com/office/powerpoint/2010/main" val="18523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D534-22C9-4630-9F4B-5956CC7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871" y="286757"/>
            <a:ext cx="4683535" cy="1400530"/>
          </a:xfrm>
        </p:spPr>
        <p:txBody>
          <a:bodyPr/>
          <a:lstStyle/>
          <a:p>
            <a:r>
              <a:rPr lang="en-US" sz="8800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915B4-C35E-4D80-814F-F76C1FEC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76" y="2117544"/>
            <a:ext cx="5143500" cy="39814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D7FBDA-5037-4456-98E5-696EC625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30" y="4999411"/>
            <a:ext cx="2171111" cy="1099583"/>
          </a:xfrm>
        </p:spPr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00A884-FA84-4F51-AC3A-B4CC85767CBB}"/>
              </a:ext>
            </a:extLst>
          </p:cNvPr>
          <p:cNvSpPr txBox="1">
            <a:spLocks/>
          </p:cNvSpPr>
          <p:nvPr/>
        </p:nvSpPr>
        <p:spPr>
          <a:xfrm>
            <a:off x="557665" y="3598881"/>
            <a:ext cx="347304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05417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1546</TotalTime>
  <Words>94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Dominos Project</vt:lpstr>
      <vt:lpstr>Who are we?</vt:lpstr>
      <vt:lpstr>Main Functionalities</vt:lpstr>
      <vt:lpstr>Technologies we used</vt:lpstr>
      <vt:lpstr>Class Structure</vt:lpstr>
      <vt:lpstr>Database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Plamen Komitov</cp:lastModifiedBy>
  <cp:revision>68</cp:revision>
  <dcterms:created xsi:type="dcterms:W3CDTF">2022-02-22T15:57:22Z</dcterms:created>
  <dcterms:modified xsi:type="dcterms:W3CDTF">2022-02-27T13:07:41Z</dcterms:modified>
</cp:coreProperties>
</file>