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1" d="100"/>
          <a:sy n="81" d="100"/>
        </p:scale>
        <p:origin x="4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1C29-3681-445A-9228-E2B03FD94D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3CB63E-86C6-4802-BECB-ADB469C6C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C073FF-92DF-4EEC-9ABD-A0B32A0FA15F}"/>
              </a:ext>
            </a:extLst>
          </p:cNvPr>
          <p:cNvSpPr>
            <a:spLocks noGrp="1"/>
          </p:cNvSpPr>
          <p:nvPr>
            <p:ph type="dt" sz="half" idx="10"/>
          </p:nvPr>
        </p:nvSpPr>
        <p:spPr/>
        <p:txBody>
          <a:bodyPr/>
          <a:lstStyle/>
          <a:p>
            <a:fld id="{177D0712-C494-460F-A9AF-06909ABE254A}" type="datetimeFigureOut">
              <a:rPr lang="en-US" smtClean="0"/>
              <a:t>11/9/2020</a:t>
            </a:fld>
            <a:endParaRPr lang="en-US"/>
          </a:p>
        </p:txBody>
      </p:sp>
      <p:sp>
        <p:nvSpPr>
          <p:cNvPr id="5" name="Footer Placeholder 4">
            <a:extLst>
              <a:ext uri="{FF2B5EF4-FFF2-40B4-BE49-F238E27FC236}">
                <a16:creationId xmlns:a16="http://schemas.microsoft.com/office/drawing/2014/main" id="{8200BDDE-5ECE-4859-A5B1-D72FBBCF2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4C00C-3628-48FC-872F-AA547A4CB1B2}"/>
              </a:ext>
            </a:extLst>
          </p:cNvPr>
          <p:cNvSpPr>
            <a:spLocks noGrp="1"/>
          </p:cNvSpPr>
          <p:nvPr>
            <p:ph type="sldNum" sz="quarter" idx="12"/>
          </p:nvPr>
        </p:nvSpPr>
        <p:spPr/>
        <p:txBody>
          <a:bodyPr/>
          <a:lstStyle/>
          <a:p>
            <a:fld id="{36F56A89-E085-4C12-928A-760DA5DA5940}" type="slidenum">
              <a:rPr lang="en-US" smtClean="0"/>
              <a:t>‹#›</a:t>
            </a:fld>
            <a:endParaRPr lang="en-US"/>
          </a:p>
        </p:txBody>
      </p:sp>
    </p:spTree>
    <p:extLst>
      <p:ext uri="{BB962C8B-B14F-4D97-AF65-F5344CB8AC3E}">
        <p14:creationId xmlns:p14="http://schemas.microsoft.com/office/powerpoint/2010/main" val="70009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7AF6-CF7B-4F14-99E7-1F69F6A306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456A6A-C908-4F1C-B536-243DDE550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6630B6-AF28-4FCC-B3D5-9E89D85DC510}"/>
              </a:ext>
            </a:extLst>
          </p:cNvPr>
          <p:cNvSpPr>
            <a:spLocks noGrp="1"/>
          </p:cNvSpPr>
          <p:nvPr>
            <p:ph type="dt" sz="half" idx="10"/>
          </p:nvPr>
        </p:nvSpPr>
        <p:spPr/>
        <p:txBody>
          <a:bodyPr/>
          <a:lstStyle/>
          <a:p>
            <a:fld id="{177D0712-C494-460F-A9AF-06909ABE254A}" type="datetimeFigureOut">
              <a:rPr lang="en-US" smtClean="0"/>
              <a:t>11/9/2020</a:t>
            </a:fld>
            <a:endParaRPr lang="en-US"/>
          </a:p>
        </p:txBody>
      </p:sp>
      <p:sp>
        <p:nvSpPr>
          <p:cNvPr id="5" name="Footer Placeholder 4">
            <a:extLst>
              <a:ext uri="{FF2B5EF4-FFF2-40B4-BE49-F238E27FC236}">
                <a16:creationId xmlns:a16="http://schemas.microsoft.com/office/drawing/2014/main" id="{DB904074-72D4-4B29-92D4-333C7A838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A8428-BC40-4583-A718-CB84477D6539}"/>
              </a:ext>
            </a:extLst>
          </p:cNvPr>
          <p:cNvSpPr>
            <a:spLocks noGrp="1"/>
          </p:cNvSpPr>
          <p:nvPr>
            <p:ph type="sldNum" sz="quarter" idx="12"/>
          </p:nvPr>
        </p:nvSpPr>
        <p:spPr/>
        <p:txBody>
          <a:bodyPr/>
          <a:lstStyle/>
          <a:p>
            <a:fld id="{36F56A89-E085-4C12-928A-760DA5DA5940}" type="slidenum">
              <a:rPr lang="en-US" smtClean="0"/>
              <a:t>‹#›</a:t>
            </a:fld>
            <a:endParaRPr lang="en-US"/>
          </a:p>
        </p:txBody>
      </p:sp>
    </p:spTree>
    <p:extLst>
      <p:ext uri="{BB962C8B-B14F-4D97-AF65-F5344CB8AC3E}">
        <p14:creationId xmlns:p14="http://schemas.microsoft.com/office/powerpoint/2010/main" val="352518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E6B346-0483-460D-B05A-0F1BE40557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48E75A-7840-41B7-957B-0BDD3C4973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F3F82-C43D-4E07-A74A-FEF0ED4CDF57}"/>
              </a:ext>
            </a:extLst>
          </p:cNvPr>
          <p:cNvSpPr>
            <a:spLocks noGrp="1"/>
          </p:cNvSpPr>
          <p:nvPr>
            <p:ph type="dt" sz="half" idx="10"/>
          </p:nvPr>
        </p:nvSpPr>
        <p:spPr/>
        <p:txBody>
          <a:bodyPr/>
          <a:lstStyle/>
          <a:p>
            <a:fld id="{177D0712-C494-460F-A9AF-06909ABE254A}" type="datetimeFigureOut">
              <a:rPr lang="en-US" smtClean="0"/>
              <a:t>11/9/2020</a:t>
            </a:fld>
            <a:endParaRPr lang="en-US"/>
          </a:p>
        </p:txBody>
      </p:sp>
      <p:sp>
        <p:nvSpPr>
          <p:cNvPr id="5" name="Footer Placeholder 4">
            <a:extLst>
              <a:ext uri="{FF2B5EF4-FFF2-40B4-BE49-F238E27FC236}">
                <a16:creationId xmlns:a16="http://schemas.microsoft.com/office/drawing/2014/main" id="{4518B603-CE85-4502-9385-E2CC68C4C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8949E-D6CB-4AE5-8DDD-A01A5E034DD7}"/>
              </a:ext>
            </a:extLst>
          </p:cNvPr>
          <p:cNvSpPr>
            <a:spLocks noGrp="1"/>
          </p:cNvSpPr>
          <p:nvPr>
            <p:ph type="sldNum" sz="quarter" idx="12"/>
          </p:nvPr>
        </p:nvSpPr>
        <p:spPr/>
        <p:txBody>
          <a:bodyPr/>
          <a:lstStyle/>
          <a:p>
            <a:fld id="{36F56A89-E085-4C12-928A-760DA5DA5940}" type="slidenum">
              <a:rPr lang="en-US" smtClean="0"/>
              <a:t>‹#›</a:t>
            </a:fld>
            <a:endParaRPr lang="en-US"/>
          </a:p>
        </p:txBody>
      </p:sp>
    </p:spTree>
    <p:extLst>
      <p:ext uri="{BB962C8B-B14F-4D97-AF65-F5344CB8AC3E}">
        <p14:creationId xmlns:p14="http://schemas.microsoft.com/office/powerpoint/2010/main" val="303525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F6B7-71EA-40B6-B314-3135E4DA2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04D47B-8353-4921-8FE1-FF45F1CAA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C5C00-6D87-4643-A29A-1090D76568D3}"/>
              </a:ext>
            </a:extLst>
          </p:cNvPr>
          <p:cNvSpPr>
            <a:spLocks noGrp="1"/>
          </p:cNvSpPr>
          <p:nvPr>
            <p:ph type="dt" sz="half" idx="10"/>
          </p:nvPr>
        </p:nvSpPr>
        <p:spPr/>
        <p:txBody>
          <a:bodyPr/>
          <a:lstStyle/>
          <a:p>
            <a:fld id="{177D0712-C494-460F-A9AF-06909ABE254A}" type="datetimeFigureOut">
              <a:rPr lang="en-US" smtClean="0"/>
              <a:t>11/9/2020</a:t>
            </a:fld>
            <a:endParaRPr lang="en-US"/>
          </a:p>
        </p:txBody>
      </p:sp>
      <p:sp>
        <p:nvSpPr>
          <p:cNvPr id="5" name="Footer Placeholder 4">
            <a:extLst>
              <a:ext uri="{FF2B5EF4-FFF2-40B4-BE49-F238E27FC236}">
                <a16:creationId xmlns:a16="http://schemas.microsoft.com/office/drawing/2014/main" id="{C3C48F84-2587-473B-8881-DAEF2406F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24604-C3FE-4353-A3FE-65B13640004B}"/>
              </a:ext>
            </a:extLst>
          </p:cNvPr>
          <p:cNvSpPr>
            <a:spLocks noGrp="1"/>
          </p:cNvSpPr>
          <p:nvPr>
            <p:ph type="sldNum" sz="quarter" idx="12"/>
          </p:nvPr>
        </p:nvSpPr>
        <p:spPr/>
        <p:txBody>
          <a:bodyPr/>
          <a:lstStyle/>
          <a:p>
            <a:fld id="{36F56A89-E085-4C12-928A-760DA5DA5940}" type="slidenum">
              <a:rPr lang="en-US" smtClean="0"/>
              <a:t>‹#›</a:t>
            </a:fld>
            <a:endParaRPr lang="en-US"/>
          </a:p>
        </p:txBody>
      </p:sp>
    </p:spTree>
    <p:extLst>
      <p:ext uri="{BB962C8B-B14F-4D97-AF65-F5344CB8AC3E}">
        <p14:creationId xmlns:p14="http://schemas.microsoft.com/office/powerpoint/2010/main" val="290223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77DD-9F7A-44F2-A008-188BB1B089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B236A9-F4E0-4BEC-8751-C819E9C4DB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E7794C-8CFD-4B25-BC19-628BA4B0B26E}"/>
              </a:ext>
            </a:extLst>
          </p:cNvPr>
          <p:cNvSpPr>
            <a:spLocks noGrp="1"/>
          </p:cNvSpPr>
          <p:nvPr>
            <p:ph type="dt" sz="half" idx="10"/>
          </p:nvPr>
        </p:nvSpPr>
        <p:spPr/>
        <p:txBody>
          <a:bodyPr/>
          <a:lstStyle/>
          <a:p>
            <a:fld id="{177D0712-C494-460F-A9AF-06909ABE254A}" type="datetimeFigureOut">
              <a:rPr lang="en-US" smtClean="0"/>
              <a:t>11/9/2020</a:t>
            </a:fld>
            <a:endParaRPr lang="en-US"/>
          </a:p>
        </p:txBody>
      </p:sp>
      <p:sp>
        <p:nvSpPr>
          <p:cNvPr id="5" name="Footer Placeholder 4">
            <a:extLst>
              <a:ext uri="{FF2B5EF4-FFF2-40B4-BE49-F238E27FC236}">
                <a16:creationId xmlns:a16="http://schemas.microsoft.com/office/drawing/2014/main" id="{575BE633-4ABA-4EA8-ABD0-37BFEC1E9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17AC2-40C3-4C32-90B8-12790F435B50}"/>
              </a:ext>
            </a:extLst>
          </p:cNvPr>
          <p:cNvSpPr>
            <a:spLocks noGrp="1"/>
          </p:cNvSpPr>
          <p:nvPr>
            <p:ph type="sldNum" sz="quarter" idx="12"/>
          </p:nvPr>
        </p:nvSpPr>
        <p:spPr/>
        <p:txBody>
          <a:bodyPr/>
          <a:lstStyle/>
          <a:p>
            <a:fld id="{36F56A89-E085-4C12-928A-760DA5DA5940}" type="slidenum">
              <a:rPr lang="en-US" smtClean="0"/>
              <a:t>‹#›</a:t>
            </a:fld>
            <a:endParaRPr lang="en-US"/>
          </a:p>
        </p:txBody>
      </p:sp>
    </p:spTree>
    <p:extLst>
      <p:ext uri="{BB962C8B-B14F-4D97-AF65-F5344CB8AC3E}">
        <p14:creationId xmlns:p14="http://schemas.microsoft.com/office/powerpoint/2010/main" val="261648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A0D3-6F85-41E0-82AD-75B202C882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BCC311-C228-4413-BFA8-FF58A4CBB9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0377DD-5A33-478D-9DCB-0E9C237A56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9FAAC1-C702-490A-87EC-0561456D23D2}"/>
              </a:ext>
            </a:extLst>
          </p:cNvPr>
          <p:cNvSpPr>
            <a:spLocks noGrp="1"/>
          </p:cNvSpPr>
          <p:nvPr>
            <p:ph type="dt" sz="half" idx="10"/>
          </p:nvPr>
        </p:nvSpPr>
        <p:spPr/>
        <p:txBody>
          <a:bodyPr/>
          <a:lstStyle/>
          <a:p>
            <a:fld id="{177D0712-C494-460F-A9AF-06909ABE254A}" type="datetimeFigureOut">
              <a:rPr lang="en-US" smtClean="0"/>
              <a:t>11/9/2020</a:t>
            </a:fld>
            <a:endParaRPr lang="en-US"/>
          </a:p>
        </p:txBody>
      </p:sp>
      <p:sp>
        <p:nvSpPr>
          <p:cNvPr id="6" name="Footer Placeholder 5">
            <a:extLst>
              <a:ext uri="{FF2B5EF4-FFF2-40B4-BE49-F238E27FC236}">
                <a16:creationId xmlns:a16="http://schemas.microsoft.com/office/drawing/2014/main" id="{D7F9A69B-E0BD-4C9F-827A-E9ED0C942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0A5A3-BA86-4877-A6A1-C067798C831A}"/>
              </a:ext>
            </a:extLst>
          </p:cNvPr>
          <p:cNvSpPr>
            <a:spLocks noGrp="1"/>
          </p:cNvSpPr>
          <p:nvPr>
            <p:ph type="sldNum" sz="quarter" idx="12"/>
          </p:nvPr>
        </p:nvSpPr>
        <p:spPr/>
        <p:txBody>
          <a:bodyPr/>
          <a:lstStyle/>
          <a:p>
            <a:fld id="{36F56A89-E085-4C12-928A-760DA5DA5940}" type="slidenum">
              <a:rPr lang="en-US" smtClean="0"/>
              <a:t>‹#›</a:t>
            </a:fld>
            <a:endParaRPr lang="en-US"/>
          </a:p>
        </p:txBody>
      </p:sp>
    </p:spTree>
    <p:extLst>
      <p:ext uri="{BB962C8B-B14F-4D97-AF65-F5344CB8AC3E}">
        <p14:creationId xmlns:p14="http://schemas.microsoft.com/office/powerpoint/2010/main" val="178879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F6AB-2667-4CED-9FCF-DBD468D932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54A0B0-46BD-42A3-8218-EFE5C1ACD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A9299-7157-42B9-9D68-744744B0F6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87EEAB-0F10-496E-99E1-BFFCE6FC98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5E2394-BB5A-4C5B-9678-DD32E2BA01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58DD89-A202-4931-8E33-66DB5EA3097E}"/>
              </a:ext>
            </a:extLst>
          </p:cNvPr>
          <p:cNvSpPr>
            <a:spLocks noGrp="1"/>
          </p:cNvSpPr>
          <p:nvPr>
            <p:ph type="dt" sz="half" idx="10"/>
          </p:nvPr>
        </p:nvSpPr>
        <p:spPr/>
        <p:txBody>
          <a:bodyPr/>
          <a:lstStyle/>
          <a:p>
            <a:fld id="{177D0712-C494-460F-A9AF-06909ABE254A}" type="datetimeFigureOut">
              <a:rPr lang="en-US" smtClean="0"/>
              <a:t>11/9/2020</a:t>
            </a:fld>
            <a:endParaRPr lang="en-US"/>
          </a:p>
        </p:txBody>
      </p:sp>
      <p:sp>
        <p:nvSpPr>
          <p:cNvPr id="8" name="Footer Placeholder 7">
            <a:extLst>
              <a:ext uri="{FF2B5EF4-FFF2-40B4-BE49-F238E27FC236}">
                <a16:creationId xmlns:a16="http://schemas.microsoft.com/office/drawing/2014/main" id="{C4847B73-68DA-4D0B-ACA9-047A207651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985B6B-150F-4C98-8BAA-D7A64053D99C}"/>
              </a:ext>
            </a:extLst>
          </p:cNvPr>
          <p:cNvSpPr>
            <a:spLocks noGrp="1"/>
          </p:cNvSpPr>
          <p:nvPr>
            <p:ph type="sldNum" sz="quarter" idx="12"/>
          </p:nvPr>
        </p:nvSpPr>
        <p:spPr/>
        <p:txBody>
          <a:bodyPr/>
          <a:lstStyle/>
          <a:p>
            <a:fld id="{36F56A89-E085-4C12-928A-760DA5DA5940}" type="slidenum">
              <a:rPr lang="en-US" smtClean="0"/>
              <a:t>‹#›</a:t>
            </a:fld>
            <a:endParaRPr lang="en-US"/>
          </a:p>
        </p:txBody>
      </p:sp>
    </p:spTree>
    <p:extLst>
      <p:ext uri="{BB962C8B-B14F-4D97-AF65-F5344CB8AC3E}">
        <p14:creationId xmlns:p14="http://schemas.microsoft.com/office/powerpoint/2010/main" val="1839634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1036-715A-4A2F-810E-3180C4C5E3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B25DBF-A7B2-4164-A4BF-3301622E5CE1}"/>
              </a:ext>
            </a:extLst>
          </p:cNvPr>
          <p:cNvSpPr>
            <a:spLocks noGrp="1"/>
          </p:cNvSpPr>
          <p:nvPr>
            <p:ph type="dt" sz="half" idx="10"/>
          </p:nvPr>
        </p:nvSpPr>
        <p:spPr/>
        <p:txBody>
          <a:bodyPr/>
          <a:lstStyle/>
          <a:p>
            <a:fld id="{177D0712-C494-460F-A9AF-06909ABE254A}" type="datetimeFigureOut">
              <a:rPr lang="en-US" smtClean="0"/>
              <a:t>11/9/2020</a:t>
            </a:fld>
            <a:endParaRPr lang="en-US"/>
          </a:p>
        </p:txBody>
      </p:sp>
      <p:sp>
        <p:nvSpPr>
          <p:cNvPr id="4" name="Footer Placeholder 3">
            <a:extLst>
              <a:ext uri="{FF2B5EF4-FFF2-40B4-BE49-F238E27FC236}">
                <a16:creationId xmlns:a16="http://schemas.microsoft.com/office/drawing/2014/main" id="{C924E2E9-34CE-4ED1-85B9-B138373D4D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6C1FA6-CAC0-442C-9A16-BC1B3C181D40}"/>
              </a:ext>
            </a:extLst>
          </p:cNvPr>
          <p:cNvSpPr>
            <a:spLocks noGrp="1"/>
          </p:cNvSpPr>
          <p:nvPr>
            <p:ph type="sldNum" sz="quarter" idx="12"/>
          </p:nvPr>
        </p:nvSpPr>
        <p:spPr/>
        <p:txBody>
          <a:bodyPr/>
          <a:lstStyle/>
          <a:p>
            <a:fld id="{36F56A89-E085-4C12-928A-760DA5DA5940}" type="slidenum">
              <a:rPr lang="en-US" smtClean="0"/>
              <a:t>‹#›</a:t>
            </a:fld>
            <a:endParaRPr lang="en-US"/>
          </a:p>
        </p:txBody>
      </p:sp>
    </p:spTree>
    <p:extLst>
      <p:ext uri="{BB962C8B-B14F-4D97-AF65-F5344CB8AC3E}">
        <p14:creationId xmlns:p14="http://schemas.microsoft.com/office/powerpoint/2010/main" val="83343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5D8F1F-9620-4ED6-B528-DC766C69DFD3}"/>
              </a:ext>
            </a:extLst>
          </p:cNvPr>
          <p:cNvSpPr>
            <a:spLocks noGrp="1"/>
          </p:cNvSpPr>
          <p:nvPr>
            <p:ph type="dt" sz="half" idx="10"/>
          </p:nvPr>
        </p:nvSpPr>
        <p:spPr/>
        <p:txBody>
          <a:bodyPr/>
          <a:lstStyle/>
          <a:p>
            <a:fld id="{177D0712-C494-460F-A9AF-06909ABE254A}" type="datetimeFigureOut">
              <a:rPr lang="en-US" smtClean="0"/>
              <a:t>11/9/2020</a:t>
            </a:fld>
            <a:endParaRPr lang="en-US"/>
          </a:p>
        </p:txBody>
      </p:sp>
      <p:sp>
        <p:nvSpPr>
          <p:cNvPr id="3" name="Footer Placeholder 2">
            <a:extLst>
              <a:ext uri="{FF2B5EF4-FFF2-40B4-BE49-F238E27FC236}">
                <a16:creationId xmlns:a16="http://schemas.microsoft.com/office/drawing/2014/main" id="{165D33D8-6162-401D-A8E0-9DD9DA02CD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3ED18A-FC80-4FC5-B66A-CA8167B20811}"/>
              </a:ext>
            </a:extLst>
          </p:cNvPr>
          <p:cNvSpPr>
            <a:spLocks noGrp="1"/>
          </p:cNvSpPr>
          <p:nvPr>
            <p:ph type="sldNum" sz="quarter" idx="12"/>
          </p:nvPr>
        </p:nvSpPr>
        <p:spPr/>
        <p:txBody>
          <a:bodyPr/>
          <a:lstStyle/>
          <a:p>
            <a:fld id="{36F56A89-E085-4C12-928A-760DA5DA5940}" type="slidenum">
              <a:rPr lang="en-US" smtClean="0"/>
              <a:t>‹#›</a:t>
            </a:fld>
            <a:endParaRPr lang="en-US"/>
          </a:p>
        </p:txBody>
      </p:sp>
    </p:spTree>
    <p:extLst>
      <p:ext uri="{BB962C8B-B14F-4D97-AF65-F5344CB8AC3E}">
        <p14:creationId xmlns:p14="http://schemas.microsoft.com/office/powerpoint/2010/main" val="45605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AAC9-6445-4CD7-AF1D-F08F1BC96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B169A9-6E50-45ED-A96D-EA187E068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8F095D-45E8-4285-9EEF-8626338DF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AF351F-3C37-46D8-B1DB-E9087C5C269E}"/>
              </a:ext>
            </a:extLst>
          </p:cNvPr>
          <p:cNvSpPr>
            <a:spLocks noGrp="1"/>
          </p:cNvSpPr>
          <p:nvPr>
            <p:ph type="dt" sz="half" idx="10"/>
          </p:nvPr>
        </p:nvSpPr>
        <p:spPr/>
        <p:txBody>
          <a:bodyPr/>
          <a:lstStyle/>
          <a:p>
            <a:fld id="{177D0712-C494-460F-A9AF-06909ABE254A}" type="datetimeFigureOut">
              <a:rPr lang="en-US" smtClean="0"/>
              <a:t>11/9/2020</a:t>
            </a:fld>
            <a:endParaRPr lang="en-US"/>
          </a:p>
        </p:txBody>
      </p:sp>
      <p:sp>
        <p:nvSpPr>
          <p:cNvPr id="6" name="Footer Placeholder 5">
            <a:extLst>
              <a:ext uri="{FF2B5EF4-FFF2-40B4-BE49-F238E27FC236}">
                <a16:creationId xmlns:a16="http://schemas.microsoft.com/office/drawing/2014/main" id="{E7A4B57A-BAE8-4819-9EC5-843390C29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04FC0-9A8A-4D95-B871-FF34DB01C2C8}"/>
              </a:ext>
            </a:extLst>
          </p:cNvPr>
          <p:cNvSpPr>
            <a:spLocks noGrp="1"/>
          </p:cNvSpPr>
          <p:nvPr>
            <p:ph type="sldNum" sz="quarter" idx="12"/>
          </p:nvPr>
        </p:nvSpPr>
        <p:spPr/>
        <p:txBody>
          <a:bodyPr/>
          <a:lstStyle/>
          <a:p>
            <a:fld id="{36F56A89-E085-4C12-928A-760DA5DA5940}" type="slidenum">
              <a:rPr lang="en-US" smtClean="0"/>
              <a:t>‹#›</a:t>
            </a:fld>
            <a:endParaRPr lang="en-US"/>
          </a:p>
        </p:txBody>
      </p:sp>
    </p:spTree>
    <p:extLst>
      <p:ext uri="{BB962C8B-B14F-4D97-AF65-F5344CB8AC3E}">
        <p14:creationId xmlns:p14="http://schemas.microsoft.com/office/powerpoint/2010/main" val="84646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F69B-F90A-400F-83D3-48DE5CAC29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1DA793-7FFF-4BB9-A05F-0E1C90C103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9039ED-0A5D-4F4B-9D47-1AAFD5E46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35D1EA-7ADE-47CA-B4FF-32803A77B901}"/>
              </a:ext>
            </a:extLst>
          </p:cNvPr>
          <p:cNvSpPr>
            <a:spLocks noGrp="1"/>
          </p:cNvSpPr>
          <p:nvPr>
            <p:ph type="dt" sz="half" idx="10"/>
          </p:nvPr>
        </p:nvSpPr>
        <p:spPr/>
        <p:txBody>
          <a:bodyPr/>
          <a:lstStyle/>
          <a:p>
            <a:fld id="{177D0712-C494-460F-A9AF-06909ABE254A}" type="datetimeFigureOut">
              <a:rPr lang="en-US" smtClean="0"/>
              <a:t>11/9/2020</a:t>
            </a:fld>
            <a:endParaRPr lang="en-US"/>
          </a:p>
        </p:txBody>
      </p:sp>
      <p:sp>
        <p:nvSpPr>
          <p:cNvPr id="6" name="Footer Placeholder 5">
            <a:extLst>
              <a:ext uri="{FF2B5EF4-FFF2-40B4-BE49-F238E27FC236}">
                <a16:creationId xmlns:a16="http://schemas.microsoft.com/office/drawing/2014/main" id="{E0541E01-49FD-44B4-A8DB-EC5945DC69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A1F0F-F17D-4B9F-8CE8-FC1FEB8C73B9}"/>
              </a:ext>
            </a:extLst>
          </p:cNvPr>
          <p:cNvSpPr>
            <a:spLocks noGrp="1"/>
          </p:cNvSpPr>
          <p:nvPr>
            <p:ph type="sldNum" sz="quarter" idx="12"/>
          </p:nvPr>
        </p:nvSpPr>
        <p:spPr/>
        <p:txBody>
          <a:bodyPr/>
          <a:lstStyle/>
          <a:p>
            <a:fld id="{36F56A89-E085-4C12-928A-760DA5DA5940}" type="slidenum">
              <a:rPr lang="en-US" smtClean="0"/>
              <a:t>‹#›</a:t>
            </a:fld>
            <a:endParaRPr lang="en-US"/>
          </a:p>
        </p:txBody>
      </p:sp>
    </p:spTree>
    <p:extLst>
      <p:ext uri="{BB962C8B-B14F-4D97-AF65-F5344CB8AC3E}">
        <p14:creationId xmlns:p14="http://schemas.microsoft.com/office/powerpoint/2010/main" val="38331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F5551D-26F4-4F30-99AE-DAD191551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2D5BAA-87B5-41B3-8708-0573820D5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C26A4-A9F9-4671-A3B6-A46F7B902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7D0712-C494-460F-A9AF-06909ABE254A}" type="datetimeFigureOut">
              <a:rPr lang="en-US" smtClean="0"/>
              <a:t>11/9/2020</a:t>
            </a:fld>
            <a:endParaRPr lang="en-US"/>
          </a:p>
        </p:txBody>
      </p:sp>
      <p:sp>
        <p:nvSpPr>
          <p:cNvPr id="5" name="Footer Placeholder 4">
            <a:extLst>
              <a:ext uri="{FF2B5EF4-FFF2-40B4-BE49-F238E27FC236}">
                <a16:creationId xmlns:a16="http://schemas.microsoft.com/office/drawing/2014/main" id="{29F1B8D8-1B76-4699-B110-513A4A996B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AD31F1-5085-4FB2-8DA4-64E8A2601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56A89-E085-4C12-928A-760DA5DA5940}" type="slidenum">
              <a:rPr lang="en-US" smtClean="0"/>
              <a:t>‹#›</a:t>
            </a:fld>
            <a:endParaRPr lang="en-US"/>
          </a:p>
        </p:txBody>
      </p:sp>
    </p:spTree>
    <p:extLst>
      <p:ext uri="{BB962C8B-B14F-4D97-AF65-F5344CB8AC3E}">
        <p14:creationId xmlns:p14="http://schemas.microsoft.com/office/powerpoint/2010/main" val="3443952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aphic 4">
            <a:extLst>
              <a:ext uri="{FF2B5EF4-FFF2-40B4-BE49-F238E27FC236}">
                <a16:creationId xmlns:a16="http://schemas.microsoft.com/office/drawing/2014/main" id="{4EA7A6B2-B8EA-4E15-9501-D1D6A84521EC}"/>
              </a:ext>
            </a:extLst>
          </p:cNvPr>
          <p:cNvGrpSpPr/>
          <p:nvPr/>
        </p:nvGrpSpPr>
        <p:grpSpPr>
          <a:xfrm>
            <a:off x="159869" y="1760677"/>
            <a:ext cx="12032131" cy="5097323"/>
            <a:chOff x="1761429" y="1258711"/>
            <a:chExt cx="10171185" cy="4308947"/>
          </a:xfrm>
          <a:solidFill>
            <a:schemeClr val="accent1"/>
          </a:solidFill>
        </p:grpSpPr>
        <p:sp>
          <p:nvSpPr>
            <p:cNvPr id="9" name="Freeform: Shape 8">
              <a:extLst>
                <a:ext uri="{FF2B5EF4-FFF2-40B4-BE49-F238E27FC236}">
                  <a16:creationId xmlns:a16="http://schemas.microsoft.com/office/drawing/2014/main" id="{070201DD-AA70-45B5-864C-3DDCAE598A3F}"/>
                </a:ext>
              </a:extLst>
            </p:cNvPr>
            <p:cNvSpPr/>
            <p:nvPr/>
          </p:nvSpPr>
          <p:spPr>
            <a:xfrm>
              <a:off x="2628230" y="1876050"/>
              <a:ext cx="9304384" cy="3527708"/>
            </a:xfrm>
            <a:custGeom>
              <a:avLst/>
              <a:gdLst>
                <a:gd name="connsiteX0" fmla="*/ 9128180 w 9304384"/>
                <a:gd name="connsiteY0" fmla="*/ 3527709 h 3527708"/>
                <a:gd name="connsiteX1" fmla="*/ 9030793 w 9304384"/>
                <a:gd name="connsiteY1" fmla="*/ 1388955 h 3527708"/>
                <a:gd name="connsiteX2" fmla="*/ 5990584 w 9304384"/>
                <a:gd name="connsiteY2" fmla="*/ 124392 h 3527708"/>
                <a:gd name="connsiteX3" fmla="*/ 4241873 w 9304384"/>
                <a:gd name="connsiteY3" fmla="*/ 1994139 h 3527708"/>
                <a:gd name="connsiteX4" fmla="*/ 1363101 w 9304384"/>
                <a:gd name="connsiteY4" fmla="*/ 1805932 h 3527708"/>
                <a:gd name="connsiteX5" fmla="*/ 0 w 9304384"/>
                <a:gd name="connsiteY5" fmla="*/ 3527709 h 3527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04384" h="3527708">
                  <a:moveTo>
                    <a:pt x="9128180" y="3527709"/>
                  </a:moveTo>
                  <a:cubicBezTo>
                    <a:pt x="9371896" y="2867016"/>
                    <a:pt x="9383721" y="2055725"/>
                    <a:pt x="9030793" y="1388955"/>
                  </a:cubicBezTo>
                  <a:cubicBezTo>
                    <a:pt x="8448600" y="288621"/>
                    <a:pt x="6956416" y="-265159"/>
                    <a:pt x="5990584" y="124392"/>
                  </a:cubicBezTo>
                  <a:cubicBezTo>
                    <a:pt x="5024753" y="513943"/>
                    <a:pt x="5231846" y="1592763"/>
                    <a:pt x="4241873" y="1994139"/>
                  </a:cubicBezTo>
                  <a:cubicBezTo>
                    <a:pt x="3179968" y="2424747"/>
                    <a:pt x="2427963" y="1392240"/>
                    <a:pt x="1363101" y="1805932"/>
                  </a:cubicBezTo>
                  <a:cubicBezTo>
                    <a:pt x="677116" y="2072311"/>
                    <a:pt x="78666" y="2854370"/>
                    <a:pt x="0" y="3527709"/>
                  </a:cubicBezTo>
                  <a:close/>
                </a:path>
              </a:pathLst>
            </a:custGeom>
            <a:solidFill>
              <a:srgbClr val="B0DEE9"/>
            </a:solidFill>
            <a:ln w="1641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B797F07-3D1F-411C-8A3C-5F3F84EA3952}"/>
                </a:ext>
              </a:extLst>
            </p:cNvPr>
            <p:cNvSpPr/>
            <p:nvPr/>
          </p:nvSpPr>
          <p:spPr>
            <a:xfrm>
              <a:off x="1761429" y="2646025"/>
              <a:ext cx="9978394" cy="2921633"/>
            </a:xfrm>
            <a:custGeom>
              <a:avLst/>
              <a:gdLst>
                <a:gd name="connsiteX0" fmla="*/ 9978394 w 9978394"/>
                <a:gd name="connsiteY0" fmla="*/ 2757733 h 2757733"/>
                <a:gd name="connsiteX1" fmla="*/ 9780005 w 9978394"/>
                <a:gd name="connsiteY1" fmla="*/ 2246652 h 2757733"/>
                <a:gd name="connsiteX2" fmla="*/ 7694296 w 9978394"/>
                <a:gd name="connsiteY2" fmla="*/ 0 h 2757733"/>
                <a:gd name="connsiteX3" fmla="*/ 5236116 w 9978394"/>
                <a:gd name="connsiteY3" fmla="*/ 2542593 h 2757733"/>
                <a:gd name="connsiteX4" fmla="*/ 1412370 w 9978394"/>
                <a:gd name="connsiteY4" fmla="*/ 1654771 h 2757733"/>
                <a:gd name="connsiteX5" fmla="*/ 0 w 9978394"/>
                <a:gd name="connsiteY5" fmla="*/ 2757733 h 275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78394" h="2757733">
                  <a:moveTo>
                    <a:pt x="9978394" y="2757733"/>
                  </a:moveTo>
                  <a:cubicBezTo>
                    <a:pt x="9959836" y="2642773"/>
                    <a:pt x="9890368" y="2490204"/>
                    <a:pt x="9780005" y="2246652"/>
                  </a:cubicBezTo>
                  <a:cubicBezTo>
                    <a:pt x="9672764" y="2009999"/>
                    <a:pt x="8739779" y="-657"/>
                    <a:pt x="7694296" y="0"/>
                  </a:cubicBezTo>
                  <a:cubicBezTo>
                    <a:pt x="6618104" y="821"/>
                    <a:pt x="6624344" y="2132021"/>
                    <a:pt x="5236116" y="2542593"/>
                  </a:cubicBezTo>
                  <a:cubicBezTo>
                    <a:pt x="3893214" y="2939699"/>
                    <a:pt x="3013111" y="1204127"/>
                    <a:pt x="1412370" y="1654771"/>
                  </a:cubicBezTo>
                  <a:cubicBezTo>
                    <a:pt x="778774" y="1833124"/>
                    <a:pt x="74231" y="2342070"/>
                    <a:pt x="0" y="2757733"/>
                  </a:cubicBezTo>
                  <a:close/>
                </a:path>
              </a:pathLst>
            </a:custGeom>
            <a:solidFill>
              <a:srgbClr val="CAE9F0"/>
            </a:solidFill>
            <a:ln w="1641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F3EB285-6310-477C-B9D0-720E22494C8A}"/>
                </a:ext>
              </a:extLst>
            </p:cNvPr>
            <p:cNvSpPr/>
            <p:nvPr/>
          </p:nvSpPr>
          <p:spPr>
            <a:xfrm>
              <a:off x="5294489" y="4988916"/>
              <a:ext cx="277629" cy="347704"/>
            </a:xfrm>
            <a:custGeom>
              <a:avLst/>
              <a:gdLst>
                <a:gd name="connsiteX0" fmla="*/ 232384 w 277629"/>
                <a:gd name="connsiteY0" fmla="*/ 40072 h 347704"/>
                <a:gd name="connsiteX1" fmla="*/ 207914 w 277629"/>
                <a:gd name="connsiteY1" fmla="*/ 158974 h 347704"/>
                <a:gd name="connsiteX2" fmla="*/ 273606 w 277629"/>
                <a:gd name="connsiteY2" fmla="*/ 347509 h 347704"/>
                <a:gd name="connsiteX3" fmla="*/ 70290 w 277629"/>
                <a:gd name="connsiteY3" fmla="*/ 185250 h 347704"/>
                <a:gd name="connsiteX4" fmla="*/ 70290 w 277629"/>
                <a:gd name="connsiteY4" fmla="*/ 160452 h 347704"/>
                <a:gd name="connsiteX5" fmla="*/ 56823 w 277629"/>
                <a:gd name="connsiteY5" fmla="*/ 173754 h 347704"/>
                <a:gd name="connsiteX6" fmla="*/ 0 w 277629"/>
                <a:gd name="connsiteY6" fmla="*/ 126128 h 347704"/>
                <a:gd name="connsiteX7" fmla="*/ 118081 w 277629"/>
                <a:gd name="connsiteY7" fmla="*/ 0 h 347704"/>
                <a:gd name="connsiteX8" fmla="*/ 232384 w 277629"/>
                <a:gd name="connsiteY8" fmla="*/ 40072 h 347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629" h="347704">
                  <a:moveTo>
                    <a:pt x="232384" y="40072"/>
                  </a:moveTo>
                  <a:cubicBezTo>
                    <a:pt x="237475" y="69305"/>
                    <a:pt x="181473" y="102479"/>
                    <a:pt x="207914" y="158974"/>
                  </a:cubicBezTo>
                  <a:cubicBezTo>
                    <a:pt x="235669" y="218424"/>
                    <a:pt x="293313" y="321396"/>
                    <a:pt x="273606" y="347509"/>
                  </a:cubicBezTo>
                  <a:cubicBezTo>
                    <a:pt x="268350" y="354242"/>
                    <a:pt x="70290" y="185250"/>
                    <a:pt x="70290" y="185250"/>
                  </a:cubicBezTo>
                  <a:lnTo>
                    <a:pt x="70290" y="160452"/>
                  </a:lnTo>
                  <a:lnTo>
                    <a:pt x="56823" y="173754"/>
                  </a:lnTo>
                  <a:lnTo>
                    <a:pt x="0" y="126128"/>
                  </a:lnTo>
                  <a:lnTo>
                    <a:pt x="118081" y="0"/>
                  </a:lnTo>
                  <a:cubicBezTo>
                    <a:pt x="118081" y="0"/>
                    <a:pt x="232220" y="39087"/>
                    <a:pt x="232384" y="40072"/>
                  </a:cubicBezTo>
                  <a:close/>
                </a:path>
              </a:pathLst>
            </a:custGeom>
            <a:solidFill>
              <a:srgbClr val="000000"/>
            </a:solidFill>
            <a:ln w="1641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62F7E24-5712-4FCE-9101-3AC05243B623}"/>
                </a:ext>
              </a:extLst>
            </p:cNvPr>
            <p:cNvSpPr/>
            <p:nvPr/>
          </p:nvSpPr>
          <p:spPr>
            <a:xfrm>
              <a:off x="5374796" y="3039682"/>
              <a:ext cx="979133" cy="2080452"/>
            </a:xfrm>
            <a:custGeom>
              <a:avLst/>
              <a:gdLst>
                <a:gd name="connsiteX0" fmla="*/ 498764 w 979133"/>
                <a:gd name="connsiteY0" fmla="*/ 0 h 2080452"/>
                <a:gd name="connsiteX1" fmla="*/ 448510 w 979133"/>
                <a:gd name="connsiteY1" fmla="*/ 210870 h 2080452"/>
                <a:gd name="connsiteX2" fmla="*/ 611918 w 979133"/>
                <a:gd name="connsiteY2" fmla="*/ 1218086 h 2080452"/>
                <a:gd name="connsiteX3" fmla="*/ 0 w 979133"/>
                <a:gd name="connsiteY3" fmla="*/ 1988484 h 2080452"/>
                <a:gd name="connsiteX4" fmla="*/ 147971 w 979133"/>
                <a:gd name="connsiteY4" fmla="*/ 2080452 h 2080452"/>
                <a:gd name="connsiteX5" fmla="*/ 938898 w 979133"/>
                <a:gd name="connsiteY5" fmla="*/ 1324507 h 2080452"/>
                <a:gd name="connsiteX6" fmla="*/ 979134 w 979133"/>
                <a:gd name="connsiteY6" fmla="*/ 109048 h 2080452"/>
                <a:gd name="connsiteX7" fmla="*/ 498764 w 979133"/>
                <a:gd name="connsiteY7" fmla="*/ 0 h 2080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9133" h="2080452">
                  <a:moveTo>
                    <a:pt x="498764" y="0"/>
                  </a:moveTo>
                  <a:lnTo>
                    <a:pt x="448510" y="210870"/>
                  </a:lnTo>
                  <a:lnTo>
                    <a:pt x="611918" y="1218086"/>
                  </a:lnTo>
                  <a:lnTo>
                    <a:pt x="0" y="1988484"/>
                  </a:lnTo>
                  <a:lnTo>
                    <a:pt x="147971" y="2080452"/>
                  </a:lnTo>
                  <a:lnTo>
                    <a:pt x="938898" y="1324507"/>
                  </a:lnTo>
                  <a:lnTo>
                    <a:pt x="979134" y="109048"/>
                  </a:lnTo>
                  <a:lnTo>
                    <a:pt x="498764" y="0"/>
                  </a:lnTo>
                  <a:close/>
                </a:path>
              </a:pathLst>
            </a:custGeom>
            <a:solidFill>
              <a:srgbClr val="0C1B31"/>
            </a:solidFill>
            <a:ln w="1641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89DCBA5-0406-44EE-B492-F9EAABC3664A}"/>
                </a:ext>
              </a:extLst>
            </p:cNvPr>
            <p:cNvSpPr/>
            <p:nvPr/>
          </p:nvSpPr>
          <p:spPr>
            <a:xfrm>
              <a:off x="6215978" y="5313749"/>
              <a:ext cx="356042" cy="216861"/>
            </a:xfrm>
            <a:custGeom>
              <a:avLst/>
              <a:gdLst>
                <a:gd name="connsiteX0" fmla="*/ 128756 w 356042"/>
                <a:gd name="connsiteY0" fmla="*/ 12 h 216861"/>
                <a:gd name="connsiteX1" fmla="*/ 184101 w 356042"/>
                <a:gd name="connsiteY1" fmla="*/ 107911 h 216861"/>
                <a:gd name="connsiteX2" fmla="*/ 352929 w 356042"/>
                <a:gd name="connsiteY2" fmla="*/ 214002 h 216861"/>
                <a:gd name="connsiteX3" fmla="*/ 92789 w 356042"/>
                <a:gd name="connsiteY3" fmla="*/ 214823 h 216861"/>
                <a:gd name="connsiteX4" fmla="*/ 76366 w 356042"/>
                <a:gd name="connsiteY4" fmla="*/ 195937 h 216861"/>
                <a:gd name="connsiteX5" fmla="*/ 74067 w 356042"/>
                <a:gd name="connsiteY5" fmla="*/ 214823 h 216861"/>
                <a:gd name="connsiteX6" fmla="*/ 0 w 356042"/>
                <a:gd name="connsiteY6" fmla="*/ 213181 h 216861"/>
                <a:gd name="connsiteX7" fmla="*/ 12974 w 356042"/>
                <a:gd name="connsiteY7" fmla="*/ 40905 h 216861"/>
                <a:gd name="connsiteX8" fmla="*/ 128756 w 356042"/>
                <a:gd name="connsiteY8" fmla="*/ 12 h 2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042" h="216861">
                  <a:moveTo>
                    <a:pt x="128756" y="12"/>
                  </a:moveTo>
                  <a:cubicBezTo>
                    <a:pt x="150927" y="19555"/>
                    <a:pt x="128756" y="80484"/>
                    <a:pt x="184101" y="107911"/>
                  </a:cubicBezTo>
                  <a:cubicBezTo>
                    <a:pt x="242895" y="136814"/>
                    <a:pt x="378220" y="191175"/>
                    <a:pt x="352929" y="214002"/>
                  </a:cubicBezTo>
                  <a:cubicBezTo>
                    <a:pt x="346523" y="219915"/>
                    <a:pt x="92789" y="214823"/>
                    <a:pt x="92789" y="214823"/>
                  </a:cubicBezTo>
                  <a:lnTo>
                    <a:pt x="76366" y="195937"/>
                  </a:lnTo>
                  <a:lnTo>
                    <a:pt x="74067" y="214823"/>
                  </a:lnTo>
                  <a:lnTo>
                    <a:pt x="0" y="213181"/>
                  </a:lnTo>
                  <a:lnTo>
                    <a:pt x="12974" y="40905"/>
                  </a:lnTo>
                  <a:cubicBezTo>
                    <a:pt x="12974" y="40905"/>
                    <a:pt x="127935" y="-809"/>
                    <a:pt x="128756" y="12"/>
                  </a:cubicBezTo>
                  <a:close/>
                </a:path>
              </a:pathLst>
            </a:custGeom>
            <a:solidFill>
              <a:srgbClr val="000000"/>
            </a:solidFill>
            <a:ln w="1641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113D05-270E-42DA-BC93-A310D79F0916}"/>
                </a:ext>
              </a:extLst>
            </p:cNvPr>
            <p:cNvSpPr/>
            <p:nvPr/>
          </p:nvSpPr>
          <p:spPr>
            <a:xfrm>
              <a:off x="6041003" y="1883961"/>
              <a:ext cx="769977" cy="1476295"/>
            </a:xfrm>
            <a:custGeom>
              <a:avLst/>
              <a:gdLst>
                <a:gd name="connsiteX0" fmla="*/ 272691 w 769977"/>
                <a:gd name="connsiteY0" fmla="*/ 44055 h 1476295"/>
                <a:gd name="connsiteX1" fmla="*/ 2206 w 769977"/>
                <a:gd name="connsiteY1" fmla="*/ 138815 h 1476295"/>
                <a:gd name="connsiteX2" fmla="*/ 315719 w 769977"/>
                <a:gd name="connsiteY2" fmla="*/ 970635 h 1476295"/>
                <a:gd name="connsiteX3" fmla="*/ 716110 w 769977"/>
                <a:gd name="connsiteY3" fmla="*/ 1476296 h 1476295"/>
                <a:gd name="connsiteX4" fmla="*/ 769977 w 769977"/>
                <a:gd name="connsiteY4" fmla="*/ 1378580 h 1476295"/>
                <a:gd name="connsiteX5" fmla="*/ 485532 w 769977"/>
                <a:gd name="connsiteY5" fmla="*/ 795074 h 1476295"/>
                <a:gd name="connsiteX6" fmla="*/ 272691 w 769977"/>
                <a:gd name="connsiteY6" fmla="*/ 44055 h 147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977" h="1476295">
                  <a:moveTo>
                    <a:pt x="272691" y="44055"/>
                  </a:moveTo>
                  <a:cubicBezTo>
                    <a:pt x="249535" y="-37074"/>
                    <a:pt x="-27355" y="-6528"/>
                    <a:pt x="2206" y="138815"/>
                  </a:cubicBezTo>
                  <a:cubicBezTo>
                    <a:pt x="13702" y="195310"/>
                    <a:pt x="190413" y="916932"/>
                    <a:pt x="315719" y="970635"/>
                  </a:cubicBezTo>
                  <a:lnTo>
                    <a:pt x="716110" y="1476296"/>
                  </a:lnTo>
                  <a:lnTo>
                    <a:pt x="769977" y="1378580"/>
                  </a:lnTo>
                  <a:lnTo>
                    <a:pt x="485532" y="795074"/>
                  </a:lnTo>
                  <a:cubicBezTo>
                    <a:pt x="375335" y="532144"/>
                    <a:pt x="303567" y="152446"/>
                    <a:pt x="272691" y="44055"/>
                  </a:cubicBezTo>
                  <a:close/>
                </a:path>
              </a:pathLst>
            </a:custGeom>
            <a:solidFill>
              <a:srgbClr val="90A8D8"/>
            </a:solidFill>
            <a:ln w="1641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1DAC415-5ADA-40A8-808F-A648A266B6C7}"/>
                </a:ext>
              </a:extLst>
            </p:cNvPr>
            <p:cNvSpPr/>
            <p:nvPr/>
          </p:nvSpPr>
          <p:spPr>
            <a:xfrm rot="-457199">
              <a:off x="6185892" y="2795099"/>
              <a:ext cx="899646" cy="600092"/>
            </a:xfrm>
            <a:custGeom>
              <a:avLst/>
              <a:gdLst>
                <a:gd name="connsiteX0" fmla="*/ -52 w 899646"/>
                <a:gd name="connsiteY0" fmla="*/ -177 h 600092"/>
                <a:gd name="connsiteX1" fmla="*/ 899595 w 899646"/>
                <a:gd name="connsiteY1" fmla="*/ -177 h 600092"/>
                <a:gd name="connsiteX2" fmla="*/ 899595 w 899646"/>
                <a:gd name="connsiteY2" fmla="*/ 599916 h 600092"/>
                <a:gd name="connsiteX3" fmla="*/ -52 w 899646"/>
                <a:gd name="connsiteY3" fmla="*/ 599916 h 600092"/>
              </a:gdLst>
              <a:ahLst/>
              <a:cxnLst>
                <a:cxn ang="0">
                  <a:pos x="connsiteX0" y="connsiteY0"/>
                </a:cxn>
                <a:cxn ang="0">
                  <a:pos x="connsiteX1" y="connsiteY1"/>
                </a:cxn>
                <a:cxn ang="0">
                  <a:pos x="connsiteX2" y="connsiteY2"/>
                </a:cxn>
                <a:cxn ang="0">
                  <a:pos x="connsiteX3" y="connsiteY3"/>
                </a:cxn>
              </a:cxnLst>
              <a:rect l="l" t="t" r="r" b="b"/>
              <a:pathLst>
                <a:path w="899646" h="600092">
                  <a:moveTo>
                    <a:pt x="-52" y="-177"/>
                  </a:moveTo>
                  <a:lnTo>
                    <a:pt x="899595" y="-177"/>
                  </a:lnTo>
                  <a:lnTo>
                    <a:pt x="899595" y="599916"/>
                  </a:lnTo>
                  <a:lnTo>
                    <a:pt x="-52" y="599916"/>
                  </a:lnTo>
                  <a:close/>
                </a:path>
              </a:pathLst>
            </a:custGeom>
            <a:solidFill>
              <a:srgbClr val="0D55A3"/>
            </a:solidFill>
            <a:ln w="1641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3A6A929-69C7-4D27-AFED-8B6FB9B7F6A1}"/>
                </a:ext>
              </a:extLst>
            </p:cNvPr>
            <p:cNvSpPr/>
            <p:nvPr/>
          </p:nvSpPr>
          <p:spPr>
            <a:xfrm>
              <a:off x="6181326" y="2693816"/>
              <a:ext cx="815561" cy="771876"/>
            </a:xfrm>
            <a:custGeom>
              <a:avLst/>
              <a:gdLst>
                <a:gd name="connsiteX0" fmla="*/ 410573 w 815561"/>
                <a:gd name="connsiteY0" fmla="*/ 0 h 771876"/>
                <a:gd name="connsiteX1" fmla="*/ 333220 w 815561"/>
                <a:gd name="connsiteY1" fmla="*/ 421083 h 771876"/>
                <a:gd name="connsiteX2" fmla="*/ 675146 w 815561"/>
                <a:gd name="connsiteY2" fmla="*/ 547047 h 771876"/>
                <a:gd name="connsiteX3" fmla="*/ 815562 w 815561"/>
                <a:gd name="connsiteY3" fmla="*/ 690911 h 771876"/>
                <a:gd name="connsiteX4" fmla="*/ 0 w 815561"/>
                <a:gd name="connsiteY4" fmla="*/ 771876 h 771876"/>
                <a:gd name="connsiteX5" fmla="*/ 97552 w 815561"/>
                <a:gd name="connsiteY5" fmla="*/ 114960 h 771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561" h="771876">
                  <a:moveTo>
                    <a:pt x="410573" y="0"/>
                  </a:moveTo>
                  <a:cubicBezTo>
                    <a:pt x="410573" y="0"/>
                    <a:pt x="290029" y="287893"/>
                    <a:pt x="333220" y="421083"/>
                  </a:cubicBezTo>
                  <a:cubicBezTo>
                    <a:pt x="376413" y="554273"/>
                    <a:pt x="545569" y="487596"/>
                    <a:pt x="675146" y="547047"/>
                  </a:cubicBezTo>
                  <a:cubicBezTo>
                    <a:pt x="804722" y="606497"/>
                    <a:pt x="815562" y="690911"/>
                    <a:pt x="815562" y="690911"/>
                  </a:cubicBezTo>
                  <a:lnTo>
                    <a:pt x="0" y="771876"/>
                  </a:lnTo>
                  <a:lnTo>
                    <a:pt x="97552" y="114960"/>
                  </a:lnTo>
                  <a:close/>
                </a:path>
              </a:pathLst>
            </a:custGeom>
            <a:solidFill>
              <a:srgbClr val="0B4A8D"/>
            </a:solidFill>
            <a:ln w="1641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60EF4B8-EB34-4F7E-AADE-739B79D2612C}"/>
                </a:ext>
              </a:extLst>
            </p:cNvPr>
            <p:cNvSpPr/>
            <p:nvPr/>
          </p:nvSpPr>
          <p:spPr>
            <a:xfrm>
              <a:off x="5815477" y="3002634"/>
              <a:ext cx="662618" cy="2388970"/>
            </a:xfrm>
            <a:custGeom>
              <a:avLst/>
              <a:gdLst>
                <a:gd name="connsiteX0" fmla="*/ 538454 w 662618"/>
                <a:gd name="connsiteY0" fmla="*/ 108990 h 2351864"/>
                <a:gd name="connsiteX1" fmla="*/ 661297 w 662618"/>
                <a:gd name="connsiteY1" fmla="*/ 1140020 h 2351864"/>
                <a:gd name="connsiteX2" fmla="*/ 588872 w 662618"/>
                <a:gd name="connsiteY2" fmla="*/ 2343818 h 2351864"/>
                <a:gd name="connsiteX3" fmla="*/ 399351 w 662618"/>
                <a:gd name="connsiteY3" fmla="*/ 2351865 h 2351864"/>
                <a:gd name="connsiteX4" fmla="*/ 394589 w 662618"/>
                <a:gd name="connsiteY4" fmla="*/ 1200292 h 2351864"/>
                <a:gd name="connsiteX5" fmla="*/ 2410 w 662618"/>
                <a:gd name="connsiteY5" fmla="*/ 250063 h 2351864"/>
                <a:gd name="connsiteX6" fmla="*/ 58083 w 662618"/>
                <a:gd name="connsiteY6" fmla="*/ 270 h 2351864"/>
                <a:gd name="connsiteX7" fmla="*/ 538454 w 662618"/>
                <a:gd name="connsiteY7" fmla="*/ 108990 h 235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618" h="2351864">
                  <a:moveTo>
                    <a:pt x="538454" y="108990"/>
                  </a:moveTo>
                  <a:cubicBezTo>
                    <a:pt x="538454" y="108990"/>
                    <a:pt x="677556" y="1055113"/>
                    <a:pt x="661297" y="1140020"/>
                  </a:cubicBezTo>
                  <a:cubicBezTo>
                    <a:pt x="645039" y="1224926"/>
                    <a:pt x="588872" y="2343818"/>
                    <a:pt x="588872" y="2343818"/>
                  </a:cubicBezTo>
                  <a:lnTo>
                    <a:pt x="399351" y="2351865"/>
                  </a:lnTo>
                  <a:cubicBezTo>
                    <a:pt x="399351" y="2351865"/>
                    <a:pt x="401815" y="1273209"/>
                    <a:pt x="394589" y="1200292"/>
                  </a:cubicBezTo>
                  <a:cubicBezTo>
                    <a:pt x="388513" y="1139527"/>
                    <a:pt x="80419" y="535986"/>
                    <a:pt x="2410" y="250063"/>
                  </a:cubicBezTo>
                  <a:cubicBezTo>
                    <a:pt x="-14013" y="193239"/>
                    <a:pt x="58905" y="11767"/>
                    <a:pt x="58083" y="270"/>
                  </a:cubicBezTo>
                  <a:cubicBezTo>
                    <a:pt x="57591" y="-6299"/>
                    <a:pt x="538454" y="108990"/>
                    <a:pt x="538454" y="108990"/>
                  </a:cubicBezTo>
                  <a:close/>
                </a:path>
              </a:pathLst>
            </a:custGeom>
            <a:solidFill>
              <a:srgbClr val="0F223F"/>
            </a:solidFill>
            <a:ln w="1641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4753A1-4745-415A-AE43-8661D9362EC1}"/>
                </a:ext>
              </a:extLst>
            </p:cNvPr>
            <p:cNvSpPr/>
            <p:nvPr/>
          </p:nvSpPr>
          <p:spPr>
            <a:xfrm>
              <a:off x="5856644" y="2992877"/>
              <a:ext cx="521427" cy="203151"/>
            </a:xfrm>
            <a:custGeom>
              <a:avLst/>
              <a:gdLst>
                <a:gd name="connsiteX0" fmla="*/ 20529 w 521427"/>
                <a:gd name="connsiteY0" fmla="*/ 0 h 203151"/>
                <a:gd name="connsiteX1" fmla="*/ 0 w 521427"/>
                <a:gd name="connsiteY1" fmla="*/ 94432 h 203151"/>
                <a:gd name="connsiteX2" fmla="*/ 509275 w 521427"/>
                <a:gd name="connsiteY2" fmla="*/ 203151 h 203151"/>
                <a:gd name="connsiteX3" fmla="*/ 521427 w 521427"/>
                <a:gd name="connsiteY3" fmla="*/ 128756 h 203151"/>
                <a:gd name="connsiteX4" fmla="*/ 20529 w 521427"/>
                <a:gd name="connsiteY4" fmla="*/ 0 h 203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427" h="203151">
                  <a:moveTo>
                    <a:pt x="20529" y="0"/>
                  </a:moveTo>
                  <a:lnTo>
                    <a:pt x="0" y="94432"/>
                  </a:lnTo>
                  <a:lnTo>
                    <a:pt x="509275" y="203151"/>
                  </a:lnTo>
                  <a:lnTo>
                    <a:pt x="521427" y="128756"/>
                  </a:lnTo>
                  <a:lnTo>
                    <a:pt x="20529" y="0"/>
                  </a:lnTo>
                  <a:close/>
                </a:path>
              </a:pathLst>
            </a:custGeom>
            <a:solidFill>
              <a:srgbClr val="000000"/>
            </a:solidFill>
            <a:ln w="1641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2FAD0AE-0078-48B4-AD9F-E125C8BCAF33}"/>
                </a:ext>
              </a:extLst>
            </p:cNvPr>
            <p:cNvSpPr/>
            <p:nvPr/>
          </p:nvSpPr>
          <p:spPr>
            <a:xfrm>
              <a:off x="6777354" y="3276545"/>
              <a:ext cx="146150" cy="130382"/>
            </a:xfrm>
            <a:custGeom>
              <a:avLst/>
              <a:gdLst>
                <a:gd name="connsiteX0" fmla="*/ 113934 w 146150"/>
                <a:gd name="connsiteY0" fmla="*/ 22290 h 130382"/>
                <a:gd name="connsiteX1" fmla="*/ 145138 w 146150"/>
                <a:gd name="connsiteY1" fmla="*/ 100956 h 130382"/>
                <a:gd name="connsiteX2" fmla="*/ 116398 w 146150"/>
                <a:gd name="connsiteY2" fmla="*/ 107689 h 130382"/>
                <a:gd name="connsiteX3" fmla="*/ 102766 w 146150"/>
                <a:gd name="connsiteY3" fmla="*/ 118529 h 130382"/>
                <a:gd name="connsiteX4" fmla="*/ 84373 w 146150"/>
                <a:gd name="connsiteY4" fmla="*/ 115244 h 130382"/>
                <a:gd name="connsiteX5" fmla="*/ 70906 w 146150"/>
                <a:gd name="connsiteY5" fmla="*/ 126083 h 130382"/>
                <a:gd name="connsiteX6" fmla="*/ 51034 w 146150"/>
                <a:gd name="connsiteY6" fmla="*/ 123948 h 130382"/>
                <a:gd name="connsiteX7" fmla="*/ 30998 w 146150"/>
                <a:gd name="connsiteY7" fmla="*/ 130189 h 130382"/>
                <a:gd name="connsiteX8" fmla="*/ 2915 w 146150"/>
                <a:gd name="connsiteY8" fmla="*/ 56286 h 130382"/>
                <a:gd name="connsiteX9" fmla="*/ 20652 w 146150"/>
                <a:gd name="connsiteY9" fmla="*/ 52673 h 130382"/>
                <a:gd name="connsiteX10" fmla="*/ 22459 w 146150"/>
                <a:gd name="connsiteY10" fmla="*/ 29352 h 130382"/>
                <a:gd name="connsiteX11" fmla="*/ 42495 w 146150"/>
                <a:gd name="connsiteY11" fmla="*/ 34772 h 130382"/>
                <a:gd name="connsiteX12" fmla="*/ 45286 w 146150"/>
                <a:gd name="connsiteY12" fmla="*/ 5046 h 130382"/>
                <a:gd name="connsiteX13" fmla="*/ 72548 w 146150"/>
                <a:gd name="connsiteY13" fmla="*/ 4882 h 130382"/>
                <a:gd name="connsiteX14" fmla="*/ 82073 w 146150"/>
                <a:gd name="connsiteY14" fmla="*/ 20155 h 130382"/>
                <a:gd name="connsiteX15" fmla="*/ 94719 w 146150"/>
                <a:gd name="connsiteY15" fmla="*/ 7017 h 130382"/>
                <a:gd name="connsiteX16" fmla="*/ 113934 w 146150"/>
                <a:gd name="connsiteY16" fmla="*/ 22290 h 13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6150" h="130382">
                  <a:moveTo>
                    <a:pt x="113934" y="22290"/>
                  </a:moveTo>
                  <a:cubicBezTo>
                    <a:pt x="113934" y="22290"/>
                    <a:pt x="152856" y="85026"/>
                    <a:pt x="145138" y="100956"/>
                  </a:cubicBezTo>
                  <a:cubicBezTo>
                    <a:pt x="137419" y="116886"/>
                    <a:pt x="116398" y="107689"/>
                    <a:pt x="116398" y="107689"/>
                  </a:cubicBezTo>
                  <a:cubicBezTo>
                    <a:pt x="116398" y="107689"/>
                    <a:pt x="114755" y="113437"/>
                    <a:pt x="102766" y="118529"/>
                  </a:cubicBezTo>
                  <a:cubicBezTo>
                    <a:pt x="96608" y="121813"/>
                    <a:pt x="89004" y="120450"/>
                    <a:pt x="84373" y="115244"/>
                  </a:cubicBezTo>
                  <a:cubicBezTo>
                    <a:pt x="80694" y="119760"/>
                    <a:pt x="76096" y="123439"/>
                    <a:pt x="70906" y="126083"/>
                  </a:cubicBezTo>
                  <a:cubicBezTo>
                    <a:pt x="64320" y="128546"/>
                    <a:pt x="56946" y="127741"/>
                    <a:pt x="51034" y="123948"/>
                  </a:cubicBezTo>
                  <a:cubicBezTo>
                    <a:pt x="45565" y="128809"/>
                    <a:pt x="38257" y="131092"/>
                    <a:pt x="30998" y="130189"/>
                  </a:cubicBezTo>
                  <a:cubicBezTo>
                    <a:pt x="19831" y="128218"/>
                    <a:pt x="-9238" y="65318"/>
                    <a:pt x="2915" y="56286"/>
                  </a:cubicBezTo>
                  <a:cubicBezTo>
                    <a:pt x="8285" y="53214"/>
                    <a:pt x="14510" y="51950"/>
                    <a:pt x="20652" y="52673"/>
                  </a:cubicBezTo>
                  <a:cubicBezTo>
                    <a:pt x="20652" y="52673"/>
                    <a:pt x="8335" y="36250"/>
                    <a:pt x="22459" y="29352"/>
                  </a:cubicBezTo>
                  <a:cubicBezTo>
                    <a:pt x="29619" y="27003"/>
                    <a:pt x="37502" y="29122"/>
                    <a:pt x="42495" y="34772"/>
                  </a:cubicBezTo>
                  <a:cubicBezTo>
                    <a:pt x="42495" y="34772"/>
                    <a:pt x="35925" y="12436"/>
                    <a:pt x="45286" y="5046"/>
                  </a:cubicBezTo>
                  <a:cubicBezTo>
                    <a:pt x="53120" y="-1621"/>
                    <a:pt x="64632" y="-1687"/>
                    <a:pt x="72548" y="4882"/>
                  </a:cubicBezTo>
                  <a:cubicBezTo>
                    <a:pt x="76588" y="9382"/>
                    <a:pt x="79823" y="14555"/>
                    <a:pt x="82073" y="20155"/>
                  </a:cubicBezTo>
                  <a:cubicBezTo>
                    <a:pt x="82073" y="20155"/>
                    <a:pt x="85030" y="5867"/>
                    <a:pt x="94719" y="7017"/>
                  </a:cubicBezTo>
                  <a:cubicBezTo>
                    <a:pt x="104409" y="8167"/>
                    <a:pt x="113934" y="22290"/>
                    <a:pt x="113934" y="22290"/>
                  </a:cubicBezTo>
                  <a:close/>
                </a:path>
              </a:pathLst>
            </a:custGeom>
            <a:solidFill>
              <a:srgbClr val="EBB24F"/>
            </a:solidFill>
            <a:ln w="1641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BAE7286-0E2E-4E22-93D2-78EC6F353152}"/>
                </a:ext>
              </a:extLst>
            </p:cNvPr>
            <p:cNvSpPr/>
            <p:nvPr/>
          </p:nvSpPr>
          <p:spPr>
            <a:xfrm>
              <a:off x="6078682" y="1391152"/>
              <a:ext cx="298241" cy="459841"/>
            </a:xfrm>
            <a:custGeom>
              <a:avLst/>
              <a:gdLst>
                <a:gd name="connsiteX0" fmla="*/ 1150 w 298241"/>
                <a:gd name="connsiteY0" fmla="*/ 177532 h 459841"/>
                <a:gd name="connsiteX1" fmla="*/ 156182 w 298241"/>
                <a:gd name="connsiteY1" fmla="*/ 0 h 459841"/>
                <a:gd name="connsiteX2" fmla="*/ 298241 w 298241"/>
                <a:gd name="connsiteY2" fmla="*/ 252913 h 459841"/>
                <a:gd name="connsiteX3" fmla="*/ 197076 w 298241"/>
                <a:gd name="connsiteY3" fmla="*/ 395792 h 459841"/>
                <a:gd name="connsiteX4" fmla="*/ 197076 w 298241"/>
                <a:gd name="connsiteY4" fmla="*/ 459841 h 459841"/>
                <a:gd name="connsiteX5" fmla="*/ 1 w 298241"/>
                <a:gd name="connsiteY5" fmla="*/ 439641 h 459841"/>
                <a:gd name="connsiteX6" fmla="*/ 9855 w 298241"/>
                <a:gd name="connsiteY6" fmla="*/ 269664 h 459841"/>
                <a:gd name="connsiteX7" fmla="*/ 1 w 298241"/>
                <a:gd name="connsiteY7" fmla="*/ 199538 h 459841"/>
                <a:gd name="connsiteX8" fmla="*/ 1 w 298241"/>
                <a:gd name="connsiteY8" fmla="*/ 182294 h 459841"/>
                <a:gd name="connsiteX9" fmla="*/ 1 w 298241"/>
                <a:gd name="connsiteY9" fmla="*/ 177532 h 45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8241" h="459841">
                  <a:moveTo>
                    <a:pt x="1150" y="177532"/>
                  </a:moveTo>
                  <a:cubicBezTo>
                    <a:pt x="9690" y="77680"/>
                    <a:pt x="75875" y="0"/>
                    <a:pt x="156182" y="0"/>
                  </a:cubicBezTo>
                  <a:cubicBezTo>
                    <a:pt x="242403" y="0"/>
                    <a:pt x="298241" y="142879"/>
                    <a:pt x="298241" y="252913"/>
                  </a:cubicBezTo>
                  <a:cubicBezTo>
                    <a:pt x="298241" y="344553"/>
                    <a:pt x="259647" y="384296"/>
                    <a:pt x="197076" y="395792"/>
                  </a:cubicBezTo>
                  <a:lnTo>
                    <a:pt x="197076" y="459841"/>
                  </a:lnTo>
                  <a:lnTo>
                    <a:pt x="1" y="439641"/>
                  </a:lnTo>
                  <a:cubicBezTo>
                    <a:pt x="12400" y="383885"/>
                    <a:pt x="15734" y="326487"/>
                    <a:pt x="9855" y="269664"/>
                  </a:cubicBezTo>
                  <a:cubicBezTo>
                    <a:pt x="3253" y="246869"/>
                    <a:pt x="-65" y="223269"/>
                    <a:pt x="1" y="199538"/>
                  </a:cubicBezTo>
                  <a:cubicBezTo>
                    <a:pt x="1" y="193790"/>
                    <a:pt x="1" y="188042"/>
                    <a:pt x="1" y="182294"/>
                  </a:cubicBezTo>
                  <a:lnTo>
                    <a:pt x="1" y="177532"/>
                  </a:lnTo>
                  <a:close/>
                </a:path>
              </a:pathLst>
            </a:custGeom>
            <a:solidFill>
              <a:srgbClr val="EBB24F"/>
            </a:solidFill>
            <a:ln w="1641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71684EB-6E6D-4D56-AE3E-EB5EEC2D2359}"/>
                </a:ext>
              </a:extLst>
            </p:cNvPr>
            <p:cNvSpPr/>
            <p:nvPr/>
          </p:nvSpPr>
          <p:spPr>
            <a:xfrm>
              <a:off x="6142239" y="1693498"/>
              <a:ext cx="218892" cy="121036"/>
            </a:xfrm>
            <a:custGeom>
              <a:avLst/>
              <a:gdLst>
                <a:gd name="connsiteX0" fmla="*/ 218753 w 218892"/>
                <a:gd name="connsiteY0" fmla="*/ 66513 h 121036"/>
                <a:gd name="connsiteX1" fmla="*/ 98537 w 218892"/>
                <a:gd name="connsiteY1" fmla="*/ 65692 h 121036"/>
                <a:gd name="connsiteX2" fmla="*/ 0 w 218892"/>
                <a:gd name="connsiteY2" fmla="*/ 0 h 121036"/>
                <a:gd name="connsiteX3" fmla="*/ 52060 w 218892"/>
                <a:gd name="connsiteY3" fmla="*/ 82114 h 121036"/>
                <a:gd name="connsiteX4" fmla="*/ 160288 w 218892"/>
                <a:gd name="connsiteY4" fmla="*/ 121037 h 121036"/>
                <a:gd name="connsiteX5" fmla="*/ 218753 w 218892"/>
                <a:gd name="connsiteY5" fmla="*/ 66513 h 121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892" h="121036">
                  <a:moveTo>
                    <a:pt x="218753" y="66513"/>
                  </a:moveTo>
                  <a:cubicBezTo>
                    <a:pt x="179699" y="79553"/>
                    <a:pt x="137411" y="79257"/>
                    <a:pt x="98537" y="65692"/>
                  </a:cubicBezTo>
                  <a:cubicBezTo>
                    <a:pt x="60108" y="53604"/>
                    <a:pt x="25932" y="30826"/>
                    <a:pt x="0" y="0"/>
                  </a:cubicBezTo>
                  <a:cubicBezTo>
                    <a:pt x="8671" y="31992"/>
                    <a:pt x="26819" y="60617"/>
                    <a:pt x="52060" y="82114"/>
                  </a:cubicBezTo>
                  <a:cubicBezTo>
                    <a:pt x="92789" y="114960"/>
                    <a:pt x="160288" y="121037"/>
                    <a:pt x="160288" y="121037"/>
                  </a:cubicBezTo>
                  <a:cubicBezTo>
                    <a:pt x="160288" y="121037"/>
                    <a:pt x="222202" y="63721"/>
                    <a:pt x="218753" y="66513"/>
                  </a:cubicBezTo>
                  <a:close/>
                </a:path>
              </a:pathLst>
            </a:custGeom>
            <a:solidFill>
              <a:srgbClr val="E59B1B"/>
            </a:solidFill>
            <a:ln w="1641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B1506F0-6634-4A50-A79F-474CBA01A8A7}"/>
                </a:ext>
              </a:extLst>
            </p:cNvPr>
            <p:cNvSpPr/>
            <p:nvPr/>
          </p:nvSpPr>
          <p:spPr>
            <a:xfrm>
              <a:off x="6019010" y="1309352"/>
              <a:ext cx="353889" cy="389728"/>
            </a:xfrm>
            <a:custGeom>
              <a:avLst/>
              <a:gdLst>
                <a:gd name="connsiteX0" fmla="*/ 71990 w 353889"/>
                <a:gd name="connsiteY0" fmla="*/ 389729 h 389728"/>
                <a:gd name="connsiteX1" fmla="*/ 91204 w 353889"/>
                <a:gd name="connsiteY1" fmla="*/ 338325 h 389728"/>
                <a:gd name="connsiteX2" fmla="*/ 81187 w 353889"/>
                <a:gd name="connsiteY2" fmla="*/ 259331 h 389728"/>
                <a:gd name="connsiteX3" fmla="*/ 143593 w 353889"/>
                <a:gd name="connsiteY3" fmla="*/ 259331 h 389728"/>
                <a:gd name="connsiteX4" fmla="*/ 171677 w 353889"/>
                <a:gd name="connsiteY4" fmla="*/ 281338 h 389728"/>
                <a:gd name="connsiteX5" fmla="*/ 165765 w 353889"/>
                <a:gd name="connsiteY5" fmla="*/ 226321 h 389728"/>
                <a:gd name="connsiteX6" fmla="*/ 193519 w 353889"/>
                <a:gd name="connsiteY6" fmla="*/ 170812 h 389728"/>
                <a:gd name="connsiteX7" fmla="*/ 310286 w 353889"/>
                <a:gd name="connsiteY7" fmla="*/ 150447 h 389728"/>
                <a:gd name="connsiteX8" fmla="*/ 302403 w 353889"/>
                <a:gd name="connsiteY8" fmla="*/ 8389 h 389728"/>
                <a:gd name="connsiteX9" fmla="*/ 77574 w 353889"/>
                <a:gd name="connsiteY9" fmla="*/ 135995 h 389728"/>
                <a:gd name="connsiteX10" fmla="*/ 28305 w 353889"/>
                <a:gd name="connsiteY10" fmla="*/ 160301 h 389728"/>
                <a:gd name="connsiteX11" fmla="*/ 71990 w 353889"/>
                <a:gd name="connsiteY11" fmla="*/ 389729 h 38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3889" h="389728">
                  <a:moveTo>
                    <a:pt x="71990" y="389729"/>
                  </a:moveTo>
                  <a:cubicBezTo>
                    <a:pt x="71990" y="389729"/>
                    <a:pt x="99908" y="348179"/>
                    <a:pt x="91204" y="338325"/>
                  </a:cubicBezTo>
                  <a:cubicBezTo>
                    <a:pt x="73271" y="315974"/>
                    <a:pt x="69411" y="285460"/>
                    <a:pt x="81187" y="259331"/>
                  </a:cubicBezTo>
                  <a:cubicBezTo>
                    <a:pt x="96132" y="233055"/>
                    <a:pt x="129470" y="244058"/>
                    <a:pt x="143593" y="259331"/>
                  </a:cubicBezTo>
                  <a:cubicBezTo>
                    <a:pt x="157717" y="274605"/>
                    <a:pt x="162809" y="286758"/>
                    <a:pt x="171677" y="281338"/>
                  </a:cubicBezTo>
                  <a:cubicBezTo>
                    <a:pt x="180545" y="275918"/>
                    <a:pt x="166422" y="236011"/>
                    <a:pt x="165765" y="226321"/>
                  </a:cubicBezTo>
                  <a:cubicBezTo>
                    <a:pt x="165436" y="204397"/>
                    <a:pt x="175782" y="183687"/>
                    <a:pt x="193519" y="170812"/>
                  </a:cubicBezTo>
                  <a:cubicBezTo>
                    <a:pt x="216511" y="157345"/>
                    <a:pt x="254284" y="181979"/>
                    <a:pt x="310286" y="150447"/>
                  </a:cubicBezTo>
                  <a:cubicBezTo>
                    <a:pt x="366288" y="118916"/>
                    <a:pt x="373186" y="42549"/>
                    <a:pt x="302403" y="8389"/>
                  </a:cubicBezTo>
                  <a:cubicBezTo>
                    <a:pt x="202059" y="-39894"/>
                    <a:pt x="77574" y="135995"/>
                    <a:pt x="77574" y="135995"/>
                  </a:cubicBezTo>
                  <a:cubicBezTo>
                    <a:pt x="77574" y="135995"/>
                    <a:pt x="54253" y="131068"/>
                    <a:pt x="28305" y="160301"/>
                  </a:cubicBezTo>
                  <a:cubicBezTo>
                    <a:pt x="-54959" y="257032"/>
                    <a:pt x="71990" y="389729"/>
                    <a:pt x="71990" y="389729"/>
                  </a:cubicBezTo>
                  <a:close/>
                </a:path>
              </a:pathLst>
            </a:custGeom>
            <a:solidFill>
              <a:srgbClr val="452B19"/>
            </a:solidFill>
            <a:ln w="1641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8F181EB-4CE5-400E-89EF-10A3BAB6C831}"/>
                </a:ext>
              </a:extLst>
            </p:cNvPr>
            <p:cNvSpPr/>
            <p:nvPr/>
          </p:nvSpPr>
          <p:spPr>
            <a:xfrm>
              <a:off x="5834644" y="1816669"/>
              <a:ext cx="630287" cy="1332418"/>
            </a:xfrm>
            <a:custGeom>
              <a:avLst/>
              <a:gdLst>
                <a:gd name="connsiteX0" fmla="*/ 440457 w 630287"/>
                <a:gd name="connsiteY0" fmla="*/ 34324 h 1332418"/>
                <a:gd name="connsiteX1" fmla="*/ 518630 w 630287"/>
                <a:gd name="connsiteY1" fmla="*/ 123008 h 1332418"/>
                <a:gd name="connsiteX2" fmla="*/ 611747 w 630287"/>
                <a:gd name="connsiteY2" fmla="*/ 380683 h 1332418"/>
                <a:gd name="connsiteX3" fmla="*/ 578902 w 630287"/>
                <a:gd name="connsiteY3" fmla="*/ 1303157 h 1332418"/>
                <a:gd name="connsiteX4" fmla="*/ 518958 w 630287"/>
                <a:gd name="connsiteY4" fmla="*/ 1332061 h 1332418"/>
                <a:gd name="connsiteX5" fmla="*/ 38588 w 630287"/>
                <a:gd name="connsiteY5" fmla="*/ 1223013 h 1332418"/>
                <a:gd name="connsiteX6" fmla="*/ 323 w 630287"/>
                <a:gd name="connsiteY6" fmla="*/ 1154694 h 1332418"/>
                <a:gd name="connsiteX7" fmla="*/ 123659 w 630287"/>
                <a:gd name="connsiteY7" fmla="*/ 418784 h 1332418"/>
                <a:gd name="connsiteX8" fmla="*/ 85393 w 630287"/>
                <a:gd name="connsiteY8" fmla="*/ 113975 h 1332418"/>
                <a:gd name="connsiteX9" fmla="*/ 243874 w 630287"/>
                <a:gd name="connsiteY9" fmla="*/ 0 h 133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0287" h="1332418">
                  <a:moveTo>
                    <a:pt x="440457" y="34324"/>
                  </a:moveTo>
                  <a:cubicBezTo>
                    <a:pt x="440457" y="34324"/>
                    <a:pt x="484306" y="54360"/>
                    <a:pt x="518630" y="123008"/>
                  </a:cubicBezTo>
                  <a:cubicBezTo>
                    <a:pt x="543757" y="172276"/>
                    <a:pt x="596474" y="260960"/>
                    <a:pt x="611747" y="380683"/>
                  </a:cubicBezTo>
                  <a:cubicBezTo>
                    <a:pt x="654940" y="718173"/>
                    <a:pt x="613718" y="1156993"/>
                    <a:pt x="578902" y="1303157"/>
                  </a:cubicBezTo>
                  <a:cubicBezTo>
                    <a:pt x="570526" y="1337809"/>
                    <a:pt x="518958" y="1332061"/>
                    <a:pt x="518958" y="1332061"/>
                  </a:cubicBezTo>
                  <a:lnTo>
                    <a:pt x="38588" y="1223013"/>
                  </a:lnTo>
                  <a:cubicBezTo>
                    <a:pt x="38588" y="1223013"/>
                    <a:pt x="-4112" y="1194273"/>
                    <a:pt x="323" y="1154694"/>
                  </a:cubicBezTo>
                  <a:cubicBezTo>
                    <a:pt x="21180" y="971743"/>
                    <a:pt x="124808" y="459677"/>
                    <a:pt x="123659" y="418784"/>
                  </a:cubicBezTo>
                  <a:cubicBezTo>
                    <a:pt x="119553" y="274755"/>
                    <a:pt x="58952" y="186564"/>
                    <a:pt x="85393" y="113975"/>
                  </a:cubicBezTo>
                  <a:cubicBezTo>
                    <a:pt x="98860" y="76859"/>
                    <a:pt x="243874" y="0"/>
                    <a:pt x="243874" y="0"/>
                  </a:cubicBezTo>
                  <a:close/>
                </a:path>
              </a:pathLst>
            </a:custGeom>
            <a:solidFill>
              <a:srgbClr val="B8C7E6"/>
            </a:solidFill>
            <a:ln w="1641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D26F102-5A29-4B7B-9842-44E1F0ED9A47}"/>
                </a:ext>
              </a:extLst>
            </p:cNvPr>
            <p:cNvSpPr/>
            <p:nvPr/>
          </p:nvSpPr>
          <p:spPr>
            <a:xfrm>
              <a:off x="5805988" y="1995350"/>
              <a:ext cx="353495" cy="1113308"/>
            </a:xfrm>
            <a:custGeom>
              <a:avLst/>
              <a:gdLst>
                <a:gd name="connsiteX0" fmla="*/ 237221 w 353495"/>
                <a:gd name="connsiteY0" fmla="*/ 329 h 1113308"/>
                <a:gd name="connsiteX1" fmla="*/ 353495 w 353495"/>
                <a:gd name="connsiteY1" fmla="*/ 60929 h 1113308"/>
                <a:gd name="connsiteX2" fmla="*/ 237221 w 353495"/>
                <a:gd name="connsiteY2" fmla="*/ 416978 h 1113308"/>
                <a:gd name="connsiteX3" fmla="*/ 146238 w 353495"/>
                <a:gd name="connsiteY3" fmla="*/ 942510 h 1113308"/>
                <a:gd name="connsiteX4" fmla="*/ 162661 w 353495"/>
                <a:gd name="connsiteY4" fmla="*/ 1113309 h 1113308"/>
                <a:gd name="connsiteX5" fmla="*/ 75 w 353495"/>
                <a:gd name="connsiteY5" fmla="*/ 1047617 h 1113308"/>
                <a:gd name="connsiteX6" fmla="*/ 45566 w 353495"/>
                <a:gd name="connsiteY6" fmla="*/ 447853 h 1113308"/>
                <a:gd name="connsiteX7" fmla="*/ 237221 w 353495"/>
                <a:gd name="connsiteY7" fmla="*/ 329 h 111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495" h="1113308">
                  <a:moveTo>
                    <a:pt x="237221" y="329"/>
                  </a:moveTo>
                  <a:cubicBezTo>
                    <a:pt x="263662" y="10511"/>
                    <a:pt x="353495" y="60929"/>
                    <a:pt x="353495" y="60929"/>
                  </a:cubicBezTo>
                  <a:lnTo>
                    <a:pt x="237221" y="416978"/>
                  </a:lnTo>
                  <a:cubicBezTo>
                    <a:pt x="237221" y="416978"/>
                    <a:pt x="146238" y="818682"/>
                    <a:pt x="146238" y="942510"/>
                  </a:cubicBezTo>
                  <a:cubicBezTo>
                    <a:pt x="146238" y="1066339"/>
                    <a:pt x="162661" y="1113309"/>
                    <a:pt x="162661" y="1113309"/>
                  </a:cubicBezTo>
                  <a:lnTo>
                    <a:pt x="75" y="1047617"/>
                  </a:lnTo>
                  <a:cubicBezTo>
                    <a:pt x="75" y="1047617"/>
                    <a:pt x="-3867" y="685164"/>
                    <a:pt x="45566" y="447853"/>
                  </a:cubicBezTo>
                  <a:cubicBezTo>
                    <a:pt x="94999" y="210542"/>
                    <a:pt x="210780" y="-9689"/>
                    <a:pt x="237221" y="329"/>
                  </a:cubicBezTo>
                  <a:close/>
                </a:path>
              </a:pathLst>
            </a:custGeom>
            <a:solidFill>
              <a:srgbClr val="A5B8DF"/>
            </a:solidFill>
            <a:ln w="1641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741D9A4-C117-4619-9D7F-D973977EBD2E}"/>
                </a:ext>
              </a:extLst>
            </p:cNvPr>
            <p:cNvSpPr/>
            <p:nvPr/>
          </p:nvSpPr>
          <p:spPr>
            <a:xfrm>
              <a:off x="6256378" y="1851394"/>
              <a:ext cx="63558" cy="70077"/>
            </a:xfrm>
            <a:custGeom>
              <a:avLst/>
              <a:gdLst>
                <a:gd name="connsiteX0" fmla="*/ 6077 w 63558"/>
                <a:gd name="connsiteY0" fmla="*/ 7975 h 70077"/>
                <a:gd name="connsiteX1" fmla="*/ 54360 w 63558"/>
                <a:gd name="connsiteY1" fmla="*/ 5840 h 70077"/>
                <a:gd name="connsiteX2" fmla="*/ 60272 w 63558"/>
                <a:gd name="connsiteY2" fmla="*/ 69889 h 70077"/>
                <a:gd name="connsiteX3" fmla="*/ 0 w 63558"/>
                <a:gd name="connsiteY3" fmla="*/ 43449 h 70077"/>
              </a:gdLst>
              <a:ahLst/>
              <a:cxnLst>
                <a:cxn ang="0">
                  <a:pos x="connsiteX0" y="connsiteY0"/>
                </a:cxn>
                <a:cxn ang="0">
                  <a:pos x="connsiteX1" y="connsiteY1"/>
                </a:cxn>
                <a:cxn ang="0">
                  <a:pos x="connsiteX2" y="connsiteY2"/>
                </a:cxn>
                <a:cxn ang="0">
                  <a:pos x="connsiteX3" y="connsiteY3"/>
                </a:cxn>
              </a:cxnLst>
              <a:rect l="l" t="t" r="r" b="b"/>
              <a:pathLst>
                <a:path w="63558" h="70077">
                  <a:moveTo>
                    <a:pt x="6077" y="7975"/>
                  </a:moveTo>
                  <a:cubicBezTo>
                    <a:pt x="6077" y="7975"/>
                    <a:pt x="48612" y="-8448"/>
                    <a:pt x="54360" y="5840"/>
                  </a:cubicBezTo>
                  <a:cubicBezTo>
                    <a:pt x="60108" y="20128"/>
                    <a:pt x="68155" y="67098"/>
                    <a:pt x="60272" y="69889"/>
                  </a:cubicBezTo>
                  <a:cubicBezTo>
                    <a:pt x="52389" y="72682"/>
                    <a:pt x="0" y="43449"/>
                    <a:pt x="0" y="43449"/>
                  </a:cubicBezTo>
                  <a:close/>
                </a:path>
              </a:pathLst>
            </a:custGeom>
            <a:solidFill>
              <a:srgbClr val="0F223E"/>
            </a:solidFill>
            <a:ln w="1641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1011E81-95B3-456A-AAF6-583B5DC919A4}"/>
                </a:ext>
              </a:extLst>
            </p:cNvPr>
            <p:cNvSpPr/>
            <p:nvPr/>
          </p:nvSpPr>
          <p:spPr>
            <a:xfrm>
              <a:off x="5420288" y="3323011"/>
              <a:ext cx="324840" cy="181110"/>
            </a:xfrm>
            <a:custGeom>
              <a:avLst/>
              <a:gdLst>
                <a:gd name="connsiteX0" fmla="*/ 8704 w 324840"/>
                <a:gd name="connsiteY0" fmla="*/ 84873 h 181110"/>
                <a:gd name="connsiteX1" fmla="*/ 128098 w 324840"/>
                <a:gd name="connsiteY1" fmla="*/ 1609 h 181110"/>
                <a:gd name="connsiteX2" fmla="*/ 233534 w 324840"/>
                <a:gd name="connsiteY2" fmla="*/ 17046 h 181110"/>
                <a:gd name="connsiteX3" fmla="*/ 324188 w 324840"/>
                <a:gd name="connsiteY3" fmla="*/ 130692 h 181110"/>
                <a:gd name="connsiteX4" fmla="*/ 316798 w 324840"/>
                <a:gd name="connsiteY4" fmla="*/ 181111 h 181110"/>
                <a:gd name="connsiteX5" fmla="*/ 283952 w 324840"/>
                <a:gd name="connsiteY5" fmla="*/ 176512 h 181110"/>
                <a:gd name="connsiteX6" fmla="*/ 287401 w 324840"/>
                <a:gd name="connsiteY6" fmla="*/ 153028 h 181110"/>
                <a:gd name="connsiteX7" fmla="*/ 196090 w 324840"/>
                <a:gd name="connsiteY7" fmla="*/ 44308 h 181110"/>
                <a:gd name="connsiteX8" fmla="*/ 154868 w 324840"/>
                <a:gd name="connsiteY8" fmla="*/ 38231 h 181110"/>
                <a:gd name="connsiteX9" fmla="*/ 36130 w 324840"/>
                <a:gd name="connsiteY9" fmla="*/ 116569 h 181110"/>
                <a:gd name="connsiteX10" fmla="*/ 32846 w 324840"/>
                <a:gd name="connsiteY10" fmla="*/ 139889 h 181110"/>
                <a:gd name="connsiteX11" fmla="*/ 0 w 324840"/>
                <a:gd name="connsiteY11" fmla="*/ 135291 h 18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840" h="181110">
                  <a:moveTo>
                    <a:pt x="8704" y="84873"/>
                  </a:moveTo>
                  <a:cubicBezTo>
                    <a:pt x="18705" y="28920"/>
                    <a:pt x="72145" y="-8344"/>
                    <a:pt x="128098" y="1609"/>
                  </a:cubicBezTo>
                  <a:lnTo>
                    <a:pt x="233534" y="17046"/>
                  </a:lnTo>
                  <a:cubicBezTo>
                    <a:pt x="289946" y="23402"/>
                    <a:pt x="330527" y="74280"/>
                    <a:pt x="324188" y="130692"/>
                  </a:cubicBezTo>
                  <a:cubicBezTo>
                    <a:pt x="320082" y="158447"/>
                    <a:pt x="316798" y="181111"/>
                    <a:pt x="316798" y="181111"/>
                  </a:cubicBezTo>
                  <a:lnTo>
                    <a:pt x="283952" y="176512"/>
                  </a:lnTo>
                  <a:cubicBezTo>
                    <a:pt x="283952" y="176512"/>
                    <a:pt x="285430" y="166987"/>
                    <a:pt x="287401" y="153028"/>
                  </a:cubicBezTo>
                  <a:cubicBezTo>
                    <a:pt x="295284" y="98668"/>
                    <a:pt x="254555" y="52683"/>
                    <a:pt x="196090" y="44308"/>
                  </a:cubicBezTo>
                  <a:lnTo>
                    <a:pt x="154868" y="38231"/>
                  </a:lnTo>
                  <a:cubicBezTo>
                    <a:pt x="96895" y="29856"/>
                    <a:pt x="44178" y="62045"/>
                    <a:pt x="36130" y="116569"/>
                  </a:cubicBezTo>
                  <a:cubicBezTo>
                    <a:pt x="34159" y="130364"/>
                    <a:pt x="32846" y="139889"/>
                    <a:pt x="32846" y="139889"/>
                  </a:cubicBezTo>
                  <a:lnTo>
                    <a:pt x="0" y="135291"/>
                  </a:lnTo>
                  <a:close/>
                </a:path>
              </a:pathLst>
            </a:custGeom>
            <a:solidFill>
              <a:srgbClr val="FBD293"/>
            </a:solidFill>
            <a:ln w="1641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2AE73EF-1BBD-4C6E-9924-15E0A25E74EC}"/>
                </a:ext>
              </a:extLst>
            </p:cNvPr>
            <p:cNvSpPr/>
            <p:nvPr/>
          </p:nvSpPr>
          <p:spPr>
            <a:xfrm rot="-4902602">
              <a:off x="5216836" y="3250221"/>
              <a:ext cx="636059" cy="1036448"/>
            </a:xfrm>
            <a:custGeom>
              <a:avLst/>
              <a:gdLst>
                <a:gd name="connsiteX0" fmla="*/ -51 w 636059"/>
                <a:gd name="connsiteY0" fmla="*/ -177 h 1036448"/>
                <a:gd name="connsiteX1" fmla="*/ 636008 w 636059"/>
                <a:gd name="connsiteY1" fmla="*/ -177 h 1036448"/>
                <a:gd name="connsiteX2" fmla="*/ 636008 w 636059"/>
                <a:gd name="connsiteY2" fmla="*/ 1036272 h 1036448"/>
                <a:gd name="connsiteX3" fmla="*/ -51 w 636059"/>
                <a:gd name="connsiteY3" fmla="*/ 1036272 h 1036448"/>
              </a:gdLst>
              <a:ahLst/>
              <a:cxnLst>
                <a:cxn ang="0">
                  <a:pos x="connsiteX0" y="connsiteY0"/>
                </a:cxn>
                <a:cxn ang="0">
                  <a:pos x="connsiteX1" y="connsiteY1"/>
                </a:cxn>
                <a:cxn ang="0">
                  <a:pos x="connsiteX2" y="connsiteY2"/>
                </a:cxn>
                <a:cxn ang="0">
                  <a:pos x="connsiteX3" y="connsiteY3"/>
                </a:cxn>
              </a:cxnLst>
              <a:rect l="l" t="t" r="r" b="b"/>
              <a:pathLst>
                <a:path w="636059" h="1036448">
                  <a:moveTo>
                    <a:pt x="-51" y="-177"/>
                  </a:moveTo>
                  <a:lnTo>
                    <a:pt x="636008" y="-177"/>
                  </a:lnTo>
                  <a:lnTo>
                    <a:pt x="636008" y="1036272"/>
                  </a:lnTo>
                  <a:lnTo>
                    <a:pt x="-51" y="1036272"/>
                  </a:lnTo>
                  <a:close/>
                </a:path>
              </a:pathLst>
            </a:custGeom>
            <a:solidFill>
              <a:srgbClr val="B74D00"/>
            </a:solidFill>
            <a:ln w="1641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9CB7929-21F0-43CF-B679-C6722D347D26}"/>
                </a:ext>
              </a:extLst>
            </p:cNvPr>
            <p:cNvSpPr/>
            <p:nvPr/>
          </p:nvSpPr>
          <p:spPr>
            <a:xfrm>
              <a:off x="5023843" y="3365020"/>
              <a:ext cx="1088506" cy="439226"/>
            </a:xfrm>
            <a:custGeom>
              <a:avLst/>
              <a:gdLst>
                <a:gd name="connsiteX0" fmla="*/ 646402 w 1088506"/>
                <a:gd name="connsiteY0" fmla="*/ 439148 h 439226"/>
                <a:gd name="connsiteX1" fmla="*/ 376245 w 1088506"/>
                <a:gd name="connsiteY1" fmla="*/ 399733 h 439226"/>
                <a:gd name="connsiteX2" fmla="*/ 68808 w 1088506"/>
                <a:gd name="connsiteY2" fmla="*/ 303003 h 439226"/>
                <a:gd name="connsiteX3" fmla="*/ 489 w 1088506"/>
                <a:gd name="connsiteY3" fmla="*/ 225158 h 439226"/>
                <a:gd name="connsiteX4" fmla="*/ 33334 w 1088506"/>
                <a:gd name="connsiteY4" fmla="*/ 0 h 439226"/>
                <a:gd name="connsiteX5" fmla="*/ 1088506 w 1088506"/>
                <a:gd name="connsiteY5" fmla="*/ 153719 h 439226"/>
                <a:gd name="connsiteX6" fmla="*/ 1055660 w 1088506"/>
                <a:gd name="connsiteY6" fmla="*/ 378876 h 439226"/>
                <a:gd name="connsiteX7" fmla="*/ 967962 w 1088506"/>
                <a:gd name="connsiteY7" fmla="*/ 434057 h 43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8506" h="439226">
                  <a:moveTo>
                    <a:pt x="646402" y="439148"/>
                  </a:moveTo>
                  <a:cubicBezTo>
                    <a:pt x="554827" y="440380"/>
                    <a:pt x="463647" y="427078"/>
                    <a:pt x="376245" y="399733"/>
                  </a:cubicBezTo>
                  <a:lnTo>
                    <a:pt x="68808" y="303003"/>
                  </a:lnTo>
                  <a:cubicBezTo>
                    <a:pt x="24138" y="289043"/>
                    <a:pt x="-4110" y="256854"/>
                    <a:pt x="489" y="225158"/>
                  </a:cubicBezTo>
                  <a:lnTo>
                    <a:pt x="33334" y="0"/>
                  </a:lnTo>
                  <a:lnTo>
                    <a:pt x="1088506" y="153719"/>
                  </a:lnTo>
                  <a:lnTo>
                    <a:pt x="1055660" y="378876"/>
                  </a:lnTo>
                  <a:cubicBezTo>
                    <a:pt x="1051062" y="410572"/>
                    <a:pt x="1014768" y="433400"/>
                    <a:pt x="967962" y="434057"/>
                  </a:cubicBezTo>
                  <a:close/>
                </a:path>
              </a:pathLst>
            </a:custGeom>
            <a:solidFill>
              <a:srgbClr val="D96F00"/>
            </a:solidFill>
            <a:ln w="1641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59515C9-93D6-43C6-A650-5AF337D17EC0}"/>
                </a:ext>
              </a:extLst>
            </p:cNvPr>
            <p:cNvSpPr/>
            <p:nvPr/>
          </p:nvSpPr>
          <p:spPr>
            <a:xfrm rot="-4902001">
              <a:off x="5488957" y="3754748"/>
              <a:ext cx="83756" cy="84413"/>
            </a:xfrm>
            <a:custGeom>
              <a:avLst/>
              <a:gdLst>
                <a:gd name="connsiteX0" fmla="*/ -51 w 83756"/>
                <a:gd name="connsiteY0" fmla="*/ -177 h 84413"/>
                <a:gd name="connsiteX1" fmla="*/ 83706 w 83756"/>
                <a:gd name="connsiteY1" fmla="*/ -177 h 84413"/>
                <a:gd name="connsiteX2" fmla="*/ 83706 w 83756"/>
                <a:gd name="connsiteY2" fmla="*/ 84237 h 84413"/>
                <a:gd name="connsiteX3" fmla="*/ -51 w 83756"/>
                <a:gd name="connsiteY3" fmla="*/ 84237 h 84413"/>
              </a:gdLst>
              <a:ahLst/>
              <a:cxnLst>
                <a:cxn ang="0">
                  <a:pos x="connsiteX0" y="connsiteY0"/>
                </a:cxn>
                <a:cxn ang="0">
                  <a:pos x="connsiteX1" y="connsiteY1"/>
                </a:cxn>
                <a:cxn ang="0">
                  <a:pos x="connsiteX2" y="connsiteY2"/>
                </a:cxn>
                <a:cxn ang="0">
                  <a:pos x="connsiteX3" y="connsiteY3"/>
                </a:cxn>
              </a:cxnLst>
              <a:rect l="l" t="t" r="r" b="b"/>
              <a:pathLst>
                <a:path w="83756" h="84413">
                  <a:moveTo>
                    <a:pt x="-51" y="-177"/>
                  </a:moveTo>
                  <a:lnTo>
                    <a:pt x="83706" y="-177"/>
                  </a:lnTo>
                  <a:lnTo>
                    <a:pt x="83706" y="84237"/>
                  </a:lnTo>
                  <a:lnTo>
                    <a:pt x="-51" y="84237"/>
                  </a:lnTo>
                  <a:close/>
                </a:path>
              </a:pathLst>
            </a:custGeom>
            <a:solidFill>
              <a:srgbClr val="FBD293"/>
            </a:solidFill>
            <a:ln w="1641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FB5F0AE-D9B7-4CBE-9774-0D26A79E3290}"/>
                </a:ext>
              </a:extLst>
            </p:cNvPr>
            <p:cNvSpPr/>
            <p:nvPr/>
          </p:nvSpPr>
          <p:spPr>
            <a:xfrm>
              <a:off x="5502544" y="3236100"/>
              <a:ext cx="156793" cy="177149"/>
            </a:xfrm>
            <a:custGeom>
              <a:avLst/>
              <a:gdLst>
                <a:gd name="connsiteX0" fmla="*/ 138796 w 156793"/>
                <a:gd name="connsiteY0" fmla="*/ 0 h 177149"/>
                <a:gd name="connsiteX1" fmla="*/ 156533 w 156793"/>
                <a:gd name="connsiteY1" fmla="*/ 136146 h 177149"/>
                <a:gd name="connsiteX2" fmla="*/ 143887 w 156793"/>
                <a:gd name="connsiteY2" fmla="*/ 170962 h 177149"/>
                <a:gd name="connsiteX3" fmla="*/ 114819 w 156793"/>
                <a:gd name="connsiteY3" fmla="*/ 166200 h 177149"/>
                <a:gd name="connsiteX4" fmla="*/ 100202 w 156793"/>
                <a:gd name="connsiteY4" fmla="*/ 175561 h 177149"/>
                <a:gd name="connsiteX5" fmla="*/ 70312 w 156793"/>
                <a:gd name="connsiteY5" fmla="*/ 166200 h 177149"/>
                <a:gd name="connsiteX6" fmla="*/ 41901 w 156793"/>
                <a:gd name="connsiteY6" fmla="*/ 173426 h 177149"/>
                <a:gd name="connsiteX7" fmla="*/ 28434 w 156793"/>
                <a:gd name="connsiteY7" fmla="*/ 163244 h 177149"/>
                <a:gd name="connsiteX8" fmla="*/ 7741 w 156793"/>
                <a:gd name="connsiteY8" fmla="*/ 168006 h 177149"/>
                <a:gd name="connsiteX9" fmla="*/ 22 w 156793"/>
                <a:gd name="connsiteY9" fmla="*/ 150434 h 177149"/>
                <a:gd name="connsiteX10" fmla="*/ 16445 w 156793"/>
                <a:gd name="connsiteY10" fmla="*/ 84742 h 177149"/>
                <a:gd name="connsiteX11" fmla="*/ 46335 w 156793"/>
                <a:gd name="connsiteY11" fmla="*/ 6241 h 17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93" h="177149">
                  <a:moveTo>
                    <a:pt x="138796" y="0"/>
                  </a:moveTo>
                  <a:cubicBezTo>
                    <a:pt x="138796" y="0"/>
                    <a:pt x="159325" y="122515"/>
                    <a:pt x="156533" y="136146"/>
                  </a:cubicBezTo>
                  <a:cubicBezTo>
                    <a:pt x="155646" y="148710"/>
                    <a:pt x="151261" y="160764"/>
                    <a:pt x="143887" y="170962"/>
                  </a:cubicBezTo>
                  <a:cubicBezTo>
                    <a:pt x="136661" y="177368"/>
                    <a:pt x="114819" y="166200"/>
                    <a:pt x="114819" y="166200"/>
                  </a:cubicBezTo>
                  <a:cubicBezTo>
                    <a:pt x="110417" y="169994"/>
                    <a:pt x="105490" y="173147"/>
                    <a:pt x="100202" y="175561"/>
                  </a:cubicBezTo>
                  <a:cubicBezTo>
                    <a:pt x="88378" y="182130"/>
                    <a:pt x="70312" y="166200"/>
                    <a:pt x="70312" y="166200"/>
                  </a:cubicBezTo>
                  <a:cubicBezTo>
                    <a:pt x="61921" y="171718"/>
                    <a:pt x="51919" y="174264"/>
                    <a:pt x="41901" y="173426"/>
                  </a:cubicBezTo>
                  <a:cubicBezTo>
                    <a:pt x="30569" y="169977"/>
                    <a:pt x="28434" y="163244"/>
                    <a:pt x="28434" y="163244"/>
                  </a:cubicBezTo>
                  <a:cubicBezTo>
                    <a:pt x="28434" y="163244"/>
                    <a:pt x="14967" y="170305"/>
                    <a:pt x="7741" y="168006"/>
                  </a:cubicBezTo>
                  <a:cubicBezTo>
                    <a:pt x="515" y="165707"/>
                    <a:pt x="679" y="154047"/>
                    <a:pt x="22" y="150434"/>
                  </a:cubicBezTo>
                  <a:cubicBezTo>
                    <a:pt x="-634" y="146821"/>
                    <a:pt x="13325" y="101165"/>
                    <a:pt x="16445" y="84742"/>
                  </a:cubicBezTo>
                  <a:cubicBezTo>
                    <a:pt x="19566" y="68319"/>
                    <a:pt x="46335" y="6241"/>
                    <a:pt x="46335" y="6241"/>
                  </a:cubicBezTo>
                  <a:close/>
                </a:path>
              </a:pathLst>
            </a:custGeom>
            <a:solidFill>
              <a:srgbClr val="EBB24F"/>
            </a:solidFill>
            <a:ln w="1641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3A14825-A017-4384-BB21-E33949D694DF}"/>
                </a:ext>
              </a:extLst>
            </p:cNvPr>
            <p:cNvSpPr/>
            <p:nvPr/>
          </p:nvSpPr>
          <p:spPr>
            <a:xfrm>
              <a:off x="5544117" y="1900186"/>
              <a:ext cx="615538" cy="1362355"/>
            </a:xfrm>
            <a:custGeom>
              <a:avLst/>
              <a:gdLst>
                <a:gd name="connsiteX0" fmla="*/ 376249 w 615538"/>
                <a:gd name="connsiteY0" fmla="*/ 30459 h 1362355"/>
                <a:gd name="connsiteX1" fmla="*/ 90490 w 615538"/>
                <a:gd name="connsiteY1" fmla="*/ 594421 h 1362355"/>
                <a:gd name="connsiteX2" fmla="*/ 54360 w 615538"/>
                <a:gd name="connsiteY2" fmla="*/ 721041 h 1362355"/>
                <a:gd name="connsiteX3" fmla="*/ 0 w 615538"/>
                <a:gd name="connsiteY3" fmla="*/ 1352337 h 1362355"/>
                <a:gd name="connsiteX4" fmla="*/ 108720 w 615538"/>
                <a:gd name="connsiteY4" fmla="*/ 1362356 h 1362355"/>
                <a:gd name="connsiteX5" fmla="*/ 269829 w 615538"/>
                <a:gd name="connsiteY5" fmla="*/ 731716 h 1362355"/>
                <a:gd name="connsiteX6" fmla="*/ 569382 w 615538"/>
                <a:gd name="connsiteY6" fmla="*/ 280908 h 1362355"/>
                <a:gd name="connsiteX7" fmla="*/ 376249 w 615538"/>
                <a:gd name="connsiteY7" fmla="*/ 30459 h 136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5538" h="1362355">
                  <a:moveTo>
                    <a:pt x="376249" y="30459"/>
                  </a:moveTo>
                  <a:lnTo>
                    <a:pt x="90490" y="594421"/>
                  </a:lnTo>
                  <a:cubicBezTo>
                    <a:pt x="70422" y="633918"/>
                    <a:pt x="58154" y="676913"/>
                    <a:pt x="54360" y="721041"/>
                  </a:cubicBezTo>
                  <a:cubicBezTo>
                    <a:pt x="39415" y="895617"/>
                    <a:pt x="0" y="1352337"/>
                    <a:pt x="0" y="1352337"/>
                  </a:cubicBezTo>
                  <a:lnTo>
                    <a:pt x="108720" y="1362356"/>
                  </a:lnTo>
                  <a:lnTo>
                    <a:pt x="269829" y="731716"/>
                  </a:lnTo>
                  <a:lnTo>
                    <a:pt x="569382" y="280908"/>
                  </a:lnTo>
                  <a:cubicBezTo>
                    <a:pt x="719324" y="89417"/>
                    <a:pt x="463454" y="-68572"/>
                    <a:pt x="376249" y="30459"/>
                  </a:cubicBezTo>
                  <a:close/>
                </a:path>
              </a:pathLst>
            </a:custGeom>
            <a:solidFill>
              <a:srgbClr val="B8C7E6"/>
            </a:solidFill>
            <a:ln w="1641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84EE63B-B82B-4B27-836A-51DDB17F07BE}"/>
                </a:ext>
              </a:extLst>
            </p:cNvPr>
            <p:cNvSpPr/>
            <p:nvPr/>
          </p:nvSpPr>
          <p:spPr>
            <a:xfrm>
              <a:off x="6046822" y="1771671"/>
              <a:ext cx="241416" cy="128427"/>
            </a:xfrm>
            <a:custGeom>
              <a:avLst/>
              <a:gdLst>
                <a:gd name="connsiteX0" fmla="*/ 22992 w 241416"/>
                <a:gd name="connsiteY0" fmla="*/ 0 h 128427"/>
                <a:gd name="connsiteX1" fmla="*/ 0 w 241416"/>
                <a:gd name="connsiteY1" fmla="*/ 58794 h 128427"/>
                <a:gd name="connsiteX2" fmla="*/ 197896 w 241416"/>
                <a:gd name="connsiteY2" fmla="*/ 128427 h 128427"/>
                <a:gd name="connsiteX3" fmla="*/ 241416 w 241416"/>
                <a:gd name="connsiteY3" fmla="*/ 72425 h 128427"/>
                <a:gd name="connsiteX4" fmla="*/ 22992 w 241416"/>
                <a:gd name="connsiteY4" fmla="*/ 0 h 12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416" h="128427">
                  <a:moveTo>
                    <a:pt x="22992" y="0"/>
                  </a:moveTo>
                  <a:lnTo>
                    <a:pt x="0" y="58794"/>
                  </a:lnTo>
                  <a:lnTo>
                    <a:pt x="197896" y="128427"/>
                  </a:lnTo>
                  <a:lnTo>
                    <a:pt x="241416" y="72425"/>
                  </a:lnTo>
                  <a:lnTo>
                    <a:pt x="22992" y="0"/>
                  </a:lnTo>
                  <a:close/>
                </a:path>
              </a:pathLst>
            </a:custGeom>
            <a:solidFill>
              <a:srgbClr val="D9E1F1"/>
            </a:solidFill>
            <a:ln w="1641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A438D02-089E-4B11-9113-EE294A995105}"/>
                </a:ext>
              </a:extLst>
            </p:cNvPr>
            <p:cNvSpPr/>
            <p:nvPr/>
          </p:nvSpPr>
          <p:spPr>
            <a:xfrm>
              <a:off x="6288075" y="1885481"/>
              <a:ext cx="210833" cy="1050572"/>
            </a:xfrm>
            <a:custGeom>
              <a:avLst/>
              <a:gdLst>
                <a:gd name="connsiteX0" fmla="*/ 31532 w 210833"/>
                <a:gd name="connsiteY0" fmla="*/ 0 h 1050572"/>
                <a:gd name="connsiteX1" fmla="*/ 0 w 210833"/>
                <a:gd name="connsiteY1" fmla="*/ 14452 h 1050572"/>
                <a:gd name="connsiteX2" fmla="*/ 75052 w 210833"/>
                <a:gd name="connsiteY2" fmla="*/ 922474 h 1050572"/>
                <a:gd name="connsiteX3" fmla="*/ 136474 w 210833"/>
                <a:gd name="connsiteY3" fmla="*/ 1050573 h 1050572"/>
                <a:gd name="connsiteX4" fmla="*/ 205943 w 210833"/>
                <a:gd name="connsiteY4" fmla="*/ 925430 h 1050572"/>
                <a:gd name="connsiteX5" fmla="*/ 31532 w 210833"/>
                <a:gd name="connsiteY5" fmla="*/ 0 h 105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833" h="1050572">
                  <a:moveTo>
                    <a:pt x="31532" y="0"/>
                  </a:moveTo>
                  <a:lnTo>
                    <a:pt x="0" y="14452"/>
                  </a:lnTo>
                  <a:cubicBezTo>
                    <a:pt x="57480" y="303331"/>
                    <a:pt x="117424" y="626041"/>
                    <a:pt x="75052" y="922474"/>
                  </a:cubicBezTo>
                  <a:lnTo>
                    <a:pt x="136474" y="1050573"/>
                  </a:lnTo>
                  <a:lnTo>
                    <a:pt x="205943" y="925430"/>
                  </a:lnTo>
                  <a:cubicBezTo>
                    <a:pt x="235012" y="488581"/>
                    <a:pt x="129084" y="218096"/>
                    <a:pt x="31532" y="0"/>
                  </a:cubicBezTo>
                  <a:close/>
                </a:path>
              </a:pathLst>
            </a:custGeom>
            <a:solidFill>
              <a:srgbClr val="0F223E"/>
            </a:solidFill>
            <a:ln w="1641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636CDC1-8C25-4D1D-8113-86D92C8A5CDF}"/>
                </a:ext>
              </a:extLst>
            </p:cNvPr>
            <p:cNvSpPr/>
            <p:nvPr/>
          </p:nvSpPr>
          <p:spPr>
            <a:xfrm>
              <a:off x="5522931" y="3198163"/>
              <a:ext cx="148893" cy="77352"/>
            </a:xfrm>
            <a:custGeom>
              <a:avLst/>
              <a:gdLst>
                <a:gd name="connsiteX0" fmla="*/ 147806 w 148893"/>
                <a:gd name="connsiteY0" fmla="*/ 19051 h 77352"/>
                <a:gd name="connsiteX1" fmla="*/ 0 w 148893"/>
                <a:gd name="connsiteY1" fmla="*/ 0 h 77352"/>
                <a:gd name="connsiteX2" fmla="*/ 0 w 148893"/>
                <a:gd name="connsiteY2" fmla="*/ 62243 h 77352"/>
                <a:gd name="connsiteX3" fmla="*/ 131383 w 148893"/>
                <a:gd name="connsiteY3" fmla="*/ 77352 h 77352"/>
                <a:gd name="connsiteX4" fmla="*/ 147806 w 148893"/>
                <a:gd name="connsiteY4" fmla="*/ 19051 h 77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3" h="77352">
                  <a:moveTo>
                    <a:pt x="147806" y="19051"/>
                  </a:moveTo>
                  <a:lnTo>
                    <a:pt x="0" y="0"/>
                  </a:lnTo>
                  <a:lnTo>
                    <a:pt x="0" y="62243"/>
                  </a:lnTo>
                  <a:lnTo>
                    <a:pt x="131383" y="77352"/>
                  </a:lnTo>
                  <a:cubicBezTo>
                    <a:pt x="131383" y="77352"/>
                    <a:pt x="154046" y="19872"/>
                    <a:pt x="147806" y="19051"/>
                  </a:cubicBezTo>
                  <a:close/>
                </a:path>
              </a:pathLst>
            </a:custGeom>
            <a:solidFill>
              <a:srgbClr val="B8C7E6"/>
            </a:solidFill>
            <a:ln w="1641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563A0A7-66EE-42CB-878D-366EC09240F4}"/>
                </a:ext>
              </a:extLst>
            </p:cNvPr>
            <p:cNvSpPr/>
            <p:nvPr/>
          </p:nvSpPr>
          <p:spPr>
            <a:xfrm>
              <a:off x="8887821" y="2606282"/>
              <a:ext cx="355236" cy="145080"/>
            </a:xfrm>
            <a:custGeom>
              <a:avLst/>
              <a:gdLst>
                <a:gd name="connsiteX0" fmla="*/ 0 w 355236"/>
                <a:gd name="connsiteY0" fmla="*/ 29725 h 145080"/>
                <a:gd name="connsiteX1" fmla="*/ 69961 w 355236"/>
                <a:gd name="connsiteY1" fmla="*/ 10839 h 145080"/>
                <a:gd name="connsiteX2" fmla="*/ 245194 w 355236"/>
                <a:gd name="connsiteY2" fmla="*/ 0 h 145080"/>
                <a:gd name="connsiteX3" fmla="*/ 202166 w 355236"/>
                <a:gd name="connsiteY3" fmla="*/ 29725 h 145080"/>
                <a:gd name="connsiteX4" fmla="*/ 338476 w 355236"/>
                <a:gd name="connsiteY4" fmla="*/ 60600 h 145080"/>
                <a:gd name="connsiteX5" fmla="*/ 354899 w 355236"/>
                <a:gd name="connsiteY5" fmla="*/ 74560 h 145080"/>
                <a:gd name="connsiteX6" fmla="*/ 240924 w 355236"/>
                <a:gd name="connsiteY6" fmla="*/ 62407 h 145080"/>
                <a:gd name="connsiteX7" fmla="*/ 353914 w 355236"/>
                <a:gd name="connsiteY7" fmla="*/ 98373 h 145080"/>
                <a:gd name="connsiteX8" fmla="*/ 234027 w 355236"/>
                <a:gd name="connsiteY8" fmla="*/ 85727 h 145080"/>
                <a:gd name="connsiteX9" fmla="*/ 339297 w 355236"/>
                <a:gd name="connsiteY9" fmla="*/ 118573 h 145080"/>
                <a:gd name="connsiteX10" fmla="*/ 219902 w 355236"/>
                <a:gd name="connsiteY10" fmla="*/ 107077 h 145080"/>
                <a:gd name="connsiteX11" fmla="*/ 308915 w 355236"/>
                <a:gd name="connsiteY11" fmla="*/ 143207 h 145080"/>
                <a:gd name="connsiteX12" fmla="*/ 214811 w 355236"/>
                <a:gd name="connsiteY12" fmla="*/ 133025 h 145080"/>
                <a:gd name="connsiteX13" fmla="*/ 176875 w 355236"/>
                <a:gd name="connsiteY13" fmla="*/ 125142 h 145080"/>
                <a:gd name="connsiteX14" fmla="*/ 94760 w 355236"/>
                <a:gd name="connsiteY14" fmla="*/ 122022 h 145080"/>
                <a:gd name="connsiteX15" fmla="*/ 23156 w 355236"/>
                <a:gd name="connsiteY15" fmla="*/ 85399 h 14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5236" h="145080">
                  <a:moveTo>
                    <a:pt x="0" y="29725"/>
                  </a:moveTo>
                  <a:cubicBezTo>
                    <a:pt x="22762" y="21547"/>
                    <a:pt x="46165" y="15224"/>
                    <a:pt x="69961" y="10839"/>
                  </a:cubicBezTo>
                  <a:cubicBezTo>
                    <a:pt x="84907" y="10839"/>
                    <a:pt x="245194" y="0"/>
                    <a:pt x="245194" y="0"/>
                  </a:cubicBezTo>
                  <a:cubicBezTo>
                    <a:pt x="261617" y="16423"/>
                    <a:pt x="231070" y="23156"/>
                    <a:pt x="202166" y="29725"/>
                  </a:cubicBezTo>
                  <a:lnTo>
                    <a:pt x="338476" y="60600"/>
                  </a:lnTo>
                  <a:cubicBezTo>
                    <a:pt x="338476" y="60600"/>
                    <a:pt x="358020" y="65198"/>
                    <a:pt x="354899" y="74560"/>
                  </a:cubicBezTo>
                  <a:cubicBezTo>
                    <a:pt x="351779" y="83921"/>
                    <a:pt x="240924" y="62407"/>
                    <a:pt x="240924" y="62407"/>
                  </a:cubicBezTo>
                  <a:cubicBezTo>
                    <a:pt x="240924" y="62407"/>
                    <a:pt x="355885" y="89012"/>
                    <a:pt x="353914" y="98373"/>
                  </a:cubicBezTo>
                  <a:cubicBezTo>
                    <a:pt x="350958" y="112333"/>
                    <a:pt x="234027" y="85727"/>
                    <a:pt x="234027" y="85727"/>
                  </a:cubicBezTo>
                  <a:cubicBezTo>
                    <a:pt x="234027" y="85727"/>
                    <a:pt x="343403" y="104449"/>
                    <a:pt x="339297" y="118573"/>
                  </a:cubicBezTo>
                  <a:cubicBezTo>
                    <a:pt x="335192" y="132697"/>
                    <a:pt x="219902" y="107077"/>
                    <a:pt x="219902" y="107077"/>
                  </a:cubicBezTo>
                  <a:cubicBezTo>
                    <a:pt x="219902" y="107077"/>
                    <a:pt x="313842" y="131876"/>
                    <a:pt x="308915" y="143207"/>
                  </a:cubicBezTo>
                  <a:cubicBezTo>
                    <a:pt x="305631" y="150762"/>
                    <a:pt x="214811" y="133025"/>
                    <a:pt x="214811" y="133025"/>
                  </a:cubicBezTo>
                  <a:lnTo>
                    <a:pt x="176875" y="125142"/>
                  </a:lnTo>
                  <a:cubicBezTo>
                    <a:pt x="149564" y="129527"/>
                    <a:pt x="121661" y="128460"/>
                    <a:pt x="94760" y="122022"/>
                  </a:cubicBezTo>
                  <a:cubicBezTo>
                    <a:pt x="69420" y="112957"/>
                    <a:pt x="45344" y="100639"/>
                    <a:pt x="23156" y="85399"/>
                  </a:cubicBezTo>
                  <a:close/>
                </a:path>
              </a:pathLst>
            </a:custGeom>
            <a:solidFill>
              <a:srgbClr val="EBB24F"/>
            </a:solidFill>
            <a:ln w="1641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621149E-721C-4AF4-A256-8E406BB8F3D5}"/>
                </a:ext>
              </a:extLst>
            </p:cNvPr>
            <p:cNvSpPr/>
            <p:nvPr/>
          </p:nvSpPr>
          <p:spPr>
            <a:xfrm>
              <a:off x="7193949" y="5330224"/>
              <a:ext cx="288234" cy="206615"/>
            </a:xfrm>
            <a:custGeom>
              <a:avLst/>
              <a:gdLst>
                <a:gd name="connsiteX0" fmla="*/ 192982 w 288234"/>
                <a:gd name="connsiteY0" fmla="*/ 13427 h 206615"/>
                <a:gd name="connsiteX1" fmla="*/ 149954 w 288234"/>
                <a:gd name="connsiteY1" fmla="*/ 94063 h 206615"/>
                <a:gd name="connsiteX2" fmla="*/ 998 w 288234"/>
                <a:gd name="connsiteY2" fmla="*/ 200812 h 206615"/>
                <a:gd name="connsiteX3" fmla="*/ 219094 w 288234"/>
                <a:gd name="connsiteY3" fmla="*/ 189973 h 206615"/>
                <a:gd name="connsiteX4" fmla="*/ 287414 w 288234"/>
                <a:gd name="connsiteY4" fmla="*/ 184718 h 206615"/>
                <a:gd name="connsiteX5" fmla="*/ 288235 w 288234"/>
                <a:gd name="connsiteY5" fmla="*/ 39539 h 206615"/>
                <a:gd name="connsiteX6" fmla="*/ 192982 w 288234"/>
                <a:gd name="connsiteY6" fmla="*/ 13427 h 20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234" h="206615">
                  <a:moveTo>
                    <a:pt x="192982" y="13427"/>
                  </a:moveTo>
                  <a:cubicBezTo>
                    <a:pt x="185279" y="43349"/>
                    <a:pt x="170515" y="71005"/>
                    <a:pt x="149954" y="94063"/>
                  </a:cubicBezTo>
                  <a:cubicBezTo>
                    <a:pt x="133531" y="112457"/>
                    <a:pt x="-13454" y="183075"/>
                    <a:pt x="998" y="200812"/>
                  </a:cubicBezTo>
                  <a:cubicBezTo>
                    <a:pt x="15451" y="218549"/>
                    <a:pt x="219094" y="189973"/>
                    <a:pt x="219094" y="189973"/>
                  </a:cubicBezTo>
                  <a:lnTo>
                    <a:pt x="287414" y="184718"/>
                  </a:lnTo>
                  <a:lnTo>
                    <a:pt x="288235" y="39539"/>
                  </a:lnTo>
                  <a:cubicBezTo>
                    <a:pt x="288235" y="39539"/>
                    <a:pt x="205299" y="-27959"/>
                    <a:pt x="192982" y="13427"/>
                  </a:cubicBezTo>
                  <a:close/>
                </a:path>
              </a:pathLst>
            </a:custGeom>
            <a:solidFill>
              <a:srgbClr val="000000"/>
            </a:solidFill>
            <a:ln w="1641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8F2B7AF-08FD-47A1-96F6-CE69C13A28C7}"/>
                </a:ext>
              </a:extLst>
            </p:cNvPr>
            <p:cNvSpPr/>
            <p:nvPr/>
          </p:nvSpPr>
          <p:spPr>
            <a:xfrm>
              <a:off x="7193949" y="5330224"/>
              <a:ext cx="288234" cy="206615"/>
            </a:xfrm>
            <a:custGeom>
              <a:avLst/>
              <a:gdLst>
                <a:gd name="connsiteX0" fmla="*/ 192982 w 288234"/>
                <a:gd name="connsiteY0" fmla="*/ 13427 h 206615"/>
                <a:gd name="connsiteX1" fmla="*/ 149954 w 288234"/>
                <a:gd name="connsiteY1" fmla="*/ 94063 h 206615"/>
                <a:gd name="connsiteX2" fmla="*/ 998 w 288234"/>
                <a:gd name="connsiteY2" fmla="*/ 200812 h 206615"/>
                <a:gd name="connsiteX3" fmla="*/ 219094 w 288234"/>
                <a:gd name="connsiteY3" fmla="*/ 189973 h 206615"/>
                <a:gd name="connsiteX4" fmla="*/ 287414 w 288234"/>
                <a:gd name="connsiteY4" fmla="*/ 184718 h 206615"/>
                <a:gd name="connsiteX5" fmla="*/ 288235 w 288234"/>
                <a:gd name="connsiteY5" fmla="*/ 39539 h 206615"/>
                <a:gd name="connsiteX6" fmla="*/ 192982 w 288234"/>
                <a:gd name="connsiteY6" fmla="*/ 13427 h 20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234" h="206615">
                  <a:moveTo>
                    <a:pt x="192982" y="13427"/>
                  </a:moveTo>
                  <a:cubicBezTo>
                    <a:pt x="185279" y="43349"/>
                    <a:pt x="170515" y="71005"/>
                    <a:pt x="149954" y="94063"/>
                  </a:cubicBezTo>
                  <a:cubicBezTo>
                    <a:pt x="133531" y="112457"/>
                    <a:pt x="-13454" y="183075"/>
                    <a:pt x="998" y="200812"/>
                  </a:cubicBezTo>
                  <a:cubicBezTo>
                    <a:pt x="15451" y="218549"/>
                    <a:pt x="219094" y="189973"/>
                    <a:pt x="219094" y="189973"/>
                  </a:cubicBezTo>
                  <a:lnTo>
                    <a:pt x="287414" y="184718"/>
                  </a:lnTo>
                  <a:lnTo>
                    <a:pt x="288235" y="39539"/>
                  </a:lnTo>
                  <a:cubicBezTo>
                    <a:pt x="288235" y="39539"/>
                    <a:pt x="205299" y="-27959"/>
                    <a:pt x="192982" y="13427"/>
                  </a:cubicBezTo>
                  <a:close/>
                </a:path>
              </a:pathLst>
            </a:custGeom>
            <a:noFill/>
            <a:ln w="3447" cap="rnd">
              <a:solidFill>
                <a:srgbClr val="000000"/>
              </a:solidFill>
              <a:prstDash val="solid"/>
              <a:round/>
            </a:ln>
          </p:spPr>
          <p:txBody>
            <a:bodyPr rtlCol="0" anchor="ctr"/>
            <a:lstStyle/>
            <a:p>
              <a:endParaRPr lang="en-US"/>
            </a:p>
          </p:txBody>
        </p:sp>
        <p:sp>
          <p:nvSpPr>
            <p:cNvPr id="38" name="Freeform: Shape 37">
              <a:extLst>
                <a:ext uri="{FF2B5EF4-FFF2-40B4-BE49-F238E27FC236}">
                  <a16:creationId xmlns:a16="http://schemas.microsoft.com/office/drawing/2014/main" id="{666E0FF7-4D50-478B-A280-3A3F82FC3CB6}"/>
                </a:ext>
              </a:extLst>
            </p:cNvPr>
            <p:cNvSpPr/>
            <p:nvPr/>
          </p:nvSpPr>
          <p:spPr>
            <a:xfrm>
              <a:off x="7664032" y="5343979"/>
              <a:ext cx="196671" cy="210868"/>
            </a:xfrm>
            <a:custGeom>
              <a:avLst/>
              <a:gdLst>
                <a:gd name="connsiteX0" fmla="*/ 4716 w 196671"/>
                <a:gd name="connsiteY0" fmla="*/ 0 h 210868"/>
                <a:gd name="connsiteX1" fmla="*/ 282 w 196671"/>
                <a:gd name="connsiteY1" fmla="*/ 145014 h 210868"/>
                <a:gd name="connsiteX2" fmla="*/ 13584 w 196671"/>
                <a:gd name="connsiteY2" fmla="*/ 167514 h 210868"/>
                <a:gd name="connsiteX3" fmla="*/ 40354 w 196671"/>
                <a:gd name="connsiteY3" fmla="*/ 201673 h 210868"/>
                <a:gd name="connsiteX4" fmla="*/ 192430 w 196671"/>
                <a:gd name="connsiteY4" fmla="*/ 205451 h 210868"/>
                <a:gd name="connsiteX5" fmla="*/ 144639 w 196671"/>
                <a:gd name="connsiteY5" fmla="*/ 116110 h 210868"/>
                <a:gd name="connsiteX6" fmla="*/ 122796 w 196671"/>
                <a:gd name="connsiteY6" fmla="*/ 15930 h 21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671" h="210868">
                  <a:moveTo>
                    <a:pt x="4716" y="0"/>
                  </a:moveTo>
                  <a:cubicBezTo>
                    <a:pt x="4716" y="0"/>
                    <a:pt x="-1361" y="135817"/>
                    <a:pt x="282" y="145014"/>
                  </a:cubicBezTo>
                  <a:cubicBezTo>
                    <a:pt x="3172" y="153324"/>
                    <a:pt x="7688" y="160977"/>
                    <a:pt x="13584" y="167514"/>
                  </a:cubicBezTo>
                  <a:cubicBezTo>
                    <a:pt x="20843" y="180110"/>
                    <a:pt x="29859" y="191606"/>
                    <a:pt x="40354" y="201673"/>
                  </a:cubicBezTo>
                  <a:cubicBezTo>
                    <a:pt x="51685" y="210049"/>
                    <a:pt x="170587" y="215468"/>
                    <a:pt x="192430" y="205451"/>
                  </a:cubicBezTo>
                  <a:cubicBezTo>
                    <a:pt x="214272" y="195432"/>
                    <a:pt x="144639" y="116110"/>
                    <a:pt x="144639" y="116110"/>
                  </a:cubicBezTo>
                  <a:lnTo>
                    <a:pt x="122796" y="15930"/>
                  </a:lnTo>
                  <a:close/>
                </a:path>
              </a:pathLst>
            </a:custGeom>
            <a:solidFill>
              <a:srgbClr val="000000"/>
            </a:solidFill>
            <a:ln w="1641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A5E1949-AC4B-46DA-B1E1-383133D4B2BC}"/>
                </a:ext>
              </a:extLst>
            </p:cNvPr>
            <p:cNvSpPr/>
            <p:nvPr/>
          </p:nvSpPr>
          <p:spPr>
            <a:xfrm>
              <a:off x="7664032" y="5343979"/>
              <a:ext cx="196671" cy="210868"/>
            </a:xfrm>
            <a:custGeom>
              <a:avLst/>
              <a:gdLst>
                <a:gd name="connsiteX0" fmla="*/ 4716 w 196671"/>
                <a:gd name="connsiteY0" fmla="*/ 0 h 210868"/>
                <a:gd name="connsiteX1" fmla="*/ 282 w 196671"/>
                <a:gd name="connsiteY1" fmla="*/ 145014 h 210868"/>
                <a:gd name="connsiteX2" fmla="*/ 13584 w 196671"/>
                <a:gd name="connsiteY2" fmla="*/ 167514 h 210868"/>
                <a:gd name="connsiteX3" fmla="*/ 40354 w 196671"/>
                <a:gd name="connsiteY3" fmla="*/ 201673 h 210868"/>
                <a:gd name="connsiteX4" fmla="*/ 192430 w 196671"/>
                <a:gd name="connsiteY4" fmla="*/ 205451 h 210868"/>
                <a:gd name="connsiteX5" fmla="*/ 144639 w 196671"/>
                <a:gd name="connsiteY5" fmla="*/ 116110 h 210868"/>
                <a:gd name="connsiteX6" fmla="*/ 122796 w 196671"/>
                <a:gd name="connsiteY6" fmla="*/ 15930 h 21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671" h="210868">
                  <a:moveTo>
                    <a:pt x="4716" y="0"/>
                  </a:moveTo>
                  <a:cubicBezTo>
                    <a:pt x="4716" y="0"/>
                    <a:pt x="-1361" y="135817"/>
                    <a:pt x="282" y="145014"/>
                  </a:cubicBezTo>
                  <a:cubicBezTo>
                    <a:pt x="3172" y="153324"/>
                    <a:pt x="7688" y="160977"/>
                    <a:pt x="13584" y="167514"/>
                  </a:cubicBezTo>
                  <a:cubicBezTo>
                    <a:pt x="20843" y="180110"/>
                    <a:pt x="29859" y="191606"/>
                    <a:pt x="40354" y="201673"/>
                  </a:cubicBezTo>
                  <a:cubicBezTo>
                    <a:pt x="51685" y="210049"/>
                    <a:pt x="170587" y="215468"/>
                    <a:pt x="192430" y="205451"/>
                  </a:cubicBezTo>
                  <a:cubicBezTo>
                    <a:pt x="214272" y="195432"/>
                    <a:pt x="144639" y="116110"/>
                    <a:pt x="144639" y="116110"/>
                  </a:cubicBezTo>
                  <a:lnTo>
                    <a:pt x="122796" y="15930"/>
                  </a:lnTo>
                  <a:close/>
                </a:path>
              </a:pathLst>
            </a:custGeom>
            <a:noFill/>
            <a:ln w="3447" cap="rnd">
              <a:solidFill>
                <a:srgbClr val="000000"/>
              </a:solidFill>
              <a:prstDash val="solid"/>
              <a:round/>
            </a:ln>
          </p:spPr>
          <p:txBody>
            <a:bodyPr rtlCol="0" anchor="ctr"/>
            <a:lstStyle/>
            <a:p>
              <a:endParaRPr lang="en-US"/>
            </a:p>
          </p:txBody>
        </p:sp>
        <p:sp>
          <p:nvSpPr>
            <p:cNvPr id="40" name="Freeform: Shape 39">
              <a:extLst>
                <a:ext uri="{FF2B5EF4-FFF2-40B4-BE49-F238E27FC236}">
                  <a16:creationId xmlns:a16="http://schemas.microsoft.com/office/drawing/2014/main" id="{14C5BDEC-2DCC-47B6-839E-28B452D6B811}"/>
                </a:ext>
              </a:extLst>
            </p:cNvPr>
            <p:cNvSpPr/>
            <p:nvPr/>
          </p:nvSpPr>
          <p:spPr>
            <a:xfrm>
              <a:off x="7268648" y="3082875"/>
              <a:ext cx="731945" cy="2328602"/>
            </a:xfrm>
            <a:custGeom>
              <a:avLst/>
              <a:gdLst>
                <a:gd name="connsiteX0" fmla="*/ 652192 w 731945"/>
                <a:gd name="connsiteY0" fmla="*/ 0 h 2328602"/>
                <a:gd name="connsiteX1" fmla="*/ 691443 w 731945"/>
                <a:gd name="connsiteY1" fmla="*/ 87206 h 2328602"/>
                <a:gd name="connsiteX2" fmla="*/ 731843 w 731945"/>
                <a:gd name="connsiteY2" fmla="*/ 203644 h 2328602"/>
                <a:gd name="connsiteX3" fmla="*/ 522616 w 731945"/>
                <a:gd name="connsiteY3" fmla="*/ 2308074 h 2328602"/>
                <a:gd name="connsiteX4" fmla="*/ 381543 w 731945"/>
                <a:gd name="connsiteY4" fmla="*/ 2327617 h 2328602"/>
                <a:gd name="connsiteX5" fmla="*/ 351489 w 731945"/>
                <a:gd name="connsiteY5" fmla="*/ 404167 h 2328602"/>
                <a:gd name="connsiteX6" fmla="*/ 224704 w 731945"/>
                <a:gd name="connsiteY6" fmla="*/ 2328603 h 2328602"/>
                <a:gd name="connsiteX7" fmla="*/ 79690 w 731945"/>
                <a:gd name="connsiteY7" fmla="*/ 2328603 h 2328602"/>
                <a:gd name="connsiteX8" fmla="*/ 203 w 731945"/>
                <a:gd name="connsiteY8" fmla="*/ 246015 h 2328602"/>
                <a:gd name="connsiteX9" fmla="*/ 53413 w 731945"/>
                <a:gd name="connsiteY9" fmla="*/ 67170 h 232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1945" h="2328602">
                  <a:moveTo>
                    <a:pt x="652192" y="0"/>
                  </a:moveTo>
                  <a:lnTo>
                    <a:pt x="691443" y="87206"/>
                  </a:lnTo>
                  <a:cubicBezTo>
                    <a:pt x="691443" y="87206"/>
                    <a:pt x="734307" y="144686"/>
                    <a:pt x="731843" y="203644"/>
                  </a:cubicBezTo>
                  <a:cubicBezTo>
                    <a:pt x="729380" y="262602"/>
                    <a:pt x="522616" y="2308074"/>
                    <a:pt x="522616" y="2308074"/>
                  </a:cubicBezTo>
                  <a:lnTo>
                    <a:pt x="381543" y="2327617"/>
                  </a:lnTo>
                  <a:lnTo>
                    <a:pt x="351489" y="404167"/>
                  </a:lnTo>
                  <a:lnTo>
                    <a:pt x="224704" y="2328603"/>
                  </a:lnTo>
                  <a:lnTo>
                    <a:pt x="79690" y="2328603"/>
                  </a:lnTo>
                  <a:cubicBezTo>
                    <a:pt x="34362" y="1614535"/>
                    <a:pt x="13998" y="439970"/>
                    <a:pt x="203" y="246015"/>
                  </a:cubicBezTo>
                  <a:cubicBezTo>
                    <a:pt x="-3574" y="194119"/>
                    <a:pt x="46515" y="119559"/>
                    <a:pt x="53413" y="67170"/>
                  </a:cubicBezTo>
                  <a:close/>
                </a:path>
              </a:pathLst>
            </a:custGeom>
            <a:solidFill>
              <a:srgbClr val="0A172A"/>
            </a:solidFill>
            <a:ln w="1641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CB69A4C6-4846-44DA-8646-15A72376F6DE}"/>
                </a:ext>
              </a:extLst>
            </p:cNvPr>
            <p:cNvSpPr/>
            <p:nvPr/>
          </p:nvSpPr>
          <p:spPr>
            <a:xfrm>
              <a:off x="7421255" y="1341555"/>
              <a:ext cx="301360" cy="464767"/>
            </a:xfrm>
            <a:custGeom>
              <a:avLst/>
              <a:gdLst>
                <a:gd name="connsiteX0" fmla="*/ 300375 w 301360"/>
                <a:gd name="connsiteY0" fmla="*/ 179338 h 464767"/>
                <a:gd name="connsiteX1" fmla="*/ 143536 w 301360"/>
                <a:gd name="connsiteY1" fmla="*/ 0 h 464767"/>
                <a:gd name="connsiteX2" fmla="*/ 0 w 301360"/>
                <a:gd name="connsiteY2" fmla="*/ 255540 h 464767"/>
                <a:gd name="connsiteX3" fmla="*/ 102314 w 301360"/>
                <a:gd name="connsiteY3" fmla="*/ 400062 h 464767"/>
                <a:gd name="connsiteX4" fmla="*/ 102314 w 301360"/>
                <a:gd name="connsiteY4" fmla="*/ 464768 h 464767"/>
                <a:gd name="connsiteX5" fmla="*/ 301360 w 301360"/>
                <a:gd name="connsiteY5" fmla="*/ 444404 h 464767"/>
                <a:gd name="connsiteX6" fmla="*/ 291342 w 301360"/>
                <a:gd name="connsiteY6" fmla="*/ 272456 h 464767"/>
                <a:gd name="connsiteX7" fmla="*/ 301360 w 301360"/>
                <a:gd name="connsiteY7" fmla="*/ 201673 h 464767"/>
                <a:gd name="connsiteX8" fmla="*/ 301360 w 301360"/>
                <a:gd name="connsiteY8" fmla="*/ 184265 h 464767"/>
                <a:gd name="connsiteX9" fmla="*/ 301360 w 301360"/>
                <a:gd name="connsiteY9" fmla="*/ 179338 h 46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360" h="464767">
                  <a:moveTo>
                    <a:pt x="300375" y="179338"/>
                  </a:moveTo>
                  <a:cubicBezTo>
                    <a:pt x="291671" y="78501"/>
                    <a:pt x="224665" y="0"/>
                    <a:pt x="143536" y="0"/>
                  </a:cubicBezTo>
                  <a:cubicBezTo>
                    <a:pt x="56495" y="0"/>
                    <a:pt x="0" y="144357"/>
                    <a:pt x="0" y="255540"/>
                  </a:cubicBezTo>
                  <a:cubicBezTo>
                    <a:pt x="0" y="348165"/>
                    <a:pt x="39087" y="388894"/>
                    <a:pt x="102314" y="400062"/>
                  </a:cubicBezTo>
                  <a:lnTo>
                    <a:pt x="102314" y="464768"/>
                  </a:lnTo>
                  <a:lnTo>
                    <a:pt x="301360" y="444404"/>
                  </a:lnTo>
                  <a:cubicBezTo>
                    <a:pt x="288830" y="387991"/>
                    <a:pt x="285446" y="329936"/>
                    <a:pt x="291342" y="272456"/>
                  </a:cubicBezTo>
                  <a:cubicBezTo>
                    <a:pt x="298010" y="249447"/>
                    <a:pt x="301393" y="225618"/>
                    <a:pt x="301360" y="201673"/>
                  </a:cubicBezTo>
                  <a:cubicBezTo>
                    <a:pt x="301360" y="195761"/>
                    <a:pt x="301360" y="190013"/>
                    <a:pt x="301360" y="184265"/>
                  </a:cubicBezTo>
                  <a:lnTo>
                    <a:pt x="301360" y="179338"/>
                  </a:lnTo>
                  <a:close/>
                </a:path>
              </a:pathLst>
            </a:custGeom>
            <a:solidFill>
              <a:srgbClr val="EBB24F"/>
            </a:solidFill>
            <a:ln w="1641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65639C9-FB04-48E0-B224-67083B2D3ACF}"/>
                </a:ext>
              </a:extLst>
            </p:cNvPr>
            <p:cNvSpPr/>
            <p:nvPr/>
          </p:nvSpPr>
          <p:spPr>
            <a:xfrm>
              <a:off x="7437213" y="1647678"/>
              <a:ext cx="221681" cy="121529"/>
            </a:xfrm>
            <a:custGeom>
              <a:avLst/>
              <a:gdLst>
                <a:gd name="connsiteX0" fmla="*/ 136 w 221681"/>
                <a:gd name="connsiteY0" fmla="*/ 66677 h 121529"/>
                <a:gd name="connsiteX1" fmla="*/ 121666 w 221681"/>
                <a:gd name="connsiteY1" fmla="*/ 65692 h 121529"/>
                <a:gd name="connsiteX2" fmla="*/ 221682 w 221681"/>
                <a:gd name="connsiteY2" fmla="*/ 0 h 121529"/>
                <a:gd name="connsiteX3" fmla="*/ 169128 w 221681"/>
                <a:gd name="connsiteY3" fmla="*/ 82114 h 121529"/>
                <a:gd name="connsiteX4" fmla="*/ 59752 w 221681"/>
                <a:gd name="connsiteY4" fmla="*/ 121529 h 121529"/>
                <a:gd name="connsiteX5" fmla="*/ 136 w 221681"/>
                <a:gd name="connsiteY5" fmla="*/ 66677 h 12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681" h="121529">
                  <a:moveTo>
                    <a:pt x="136" y="66677"/>
                  </a:moveTo>
                  <a:cubicBezTo>
                    <a:pt x="39634" y="79815"/>
                    <a:pt x="82383" y="79470"/>
                    <a:pt x="121666" y="65692"/>
                  </a:cubicBezTo>
                  <a:cubicBezTo>
                    <a:pt x="160605" y="53834"/>
                    <a:pt x="195323" y="31023"/>
                    <a:pt x="221682" y="0"/>
                  </a:cubicBezTo>
                  <a:cubicBezTo>
                    <a:pt x="212780" y="32008"/>
                    <a:pt x="194469" y="60617"/>
                    <a:pt x="169128" y="82114"/>
                  </a:cubicBezTo>
                  <a:cubicBezTo>
                    <a:pt x="128071" y="114960"/>
                    <a:pt x="59752" y="121529"/>
                    <a:pt x="59752" y="121529"/>
                  </a:cubicBezTo>
                  <a:cubicBezTo>
                    <a:pt x="59752" y="121529"/>
                    <a:pt x="-3312" y="63721"/>
                    <a:pt x="136" y="66677"/>
                  </a:cubicBezTo>
                  <a:close/>
                </a:path>
              </a:pathLst>
            </a:custGeom>
            <a:solidFill>
              <a:srgbClr val="E59B1B"/>
            </a:solidFill>
            <a:ln w="1641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882909D-EDE5-4EF0-AD99-A61B4AA98042}"/>
                </a:ext>
              </a:extLst>
            </p:cNvPr>
            <p:cNvSpPr/>
            <p:nvPr/>
          </p:nvSpPr>
          <p:spPr>
            <a:xfrm>
              <a:off x="7425443" y="1258711"/>
              <a:ext cx="357466" cy="393893"/>
            </a:xfrm>
            <a:custGeom>
              <a:avLst/>
              <a:gdLst>
                <a:gd name="connsiteX0" fmla="*/ 284856 w 357466"/>
                <a:gd name="connsiteY0" fmla="*/ 393894 h 393893"/>
                <a:gd name="connsiteX1" fmla="*/ 265476 w 357466"/>
                <a:gd name="connsiteY1" fmla="*/ 342162 h 393893"/>
                <a:gd name="connsiteX2" fmla="*/ 275495 w 357466"/>
                <a:gd name="connsiteY2" fmla="*/ 262182 h 393893"/>
                <a:gd name="connsiteX3" fmla="*/ 212595 w 357466"/>
                <a:gd name="connsiteY3" fmla="*/ 262182 h 393893"/>
                <a:gd name="connsiteX4" fmla="*/ 184019 w 357466"/>
                <a:gd name="connsiteY4" fmla="*/ 284517 h 393893"/>
                <a:gd name="connsiteX5" fmla="*/ 190095 w 357466"/>
                <a:gd name="connsiteY5" fmla="*/ 228844 h 393893"/>
                <a:gd name="connsiteX6" fmla="*/ 162012 w 357466"/>
                <a:gd name="connsiteY6" fmla="*/ 172678 h 393893"/>
                <a:gd name="connsiteX7" fmla="*/ 44096 w 357466"/>
                <a:gd name="connsiteY7" fmla="*/ 152149 h 393893"/>
                <a:gd name="connsiteX8" fmla="*/ 51979 w 357466"/>
                <a:gd name="connsiteY8" fmla="*/ 8613 h 393893"/>
                <a:gd name="connsiteX9" fmla="*/ 279272 w 357466"/>
                <a:gd name="connsiteY9" fmla="*/ 137533 h 393893"/>
                <a:gd name="connsiteX10" fmla="*/ 328540 w 357466"/>
                <a:gd name="connsiteY10" fmla="*/ 162167 h 393893"/>
                <a:gd name="connsiteX11" fmla="*/ 284856 w 357466"/>
                <a:gd name="connsiteY11" fmla="*/ 393894 h 39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7466" h="393893">
                  <a:moveTo>
                    <a:pt x="284856" y="393894"/>
                  </a:moveTo>
                  <a:cubicBezTo>
                    <a:pt x="284856" y="393894"/>
                    <a:pt x="256608" y="352016"/>
                    <a:pt x="265476" y="342162"/>
                  </a:cubicBezTo>
                  <a:cubicBezTo>
                    <a:pt x="283575" y="319498"/>
                    <a:pt x="287450" y="288607"/>
                    <a:pt x="275495" y="262182"/>
                  </a:cubicBezTo>
                  <a:cubicBezTo>
                    <a:pt x="260550" y="235577"/>
                    <a:pt x="226226" y="246909"/>
                    <a:pt x="212595" y="262182"/>
                  </a:cubicBezTo>
                  <a:cubicBezTo>
                    <a:pt x="198964" y="277455"/>
                    <a:pt x="193051" y="289937"/>
                    <a:pt x="184019" y="284517"/>
                  </a:cubicBezTo>
                  <a:cubicBezTo>
                    <a:pt x="174987" y="279098"/>
                    <a:pt x="189274" y="238697"/>
                    <a:pt x="190095" y="228844"/>
                  </a:cubicBezTo>
                  <a:cubicBezTo>
                    <a:pt x="190424" y="206673"/>
                    <a:pt x="179962" y="185717"/>
                    <a:pt x="162012" y="172678"/>
                  </a:cubicBezTo>
                  <a:cubicBezTo>
                    <a:pt x="138856" y="159211"/>
                    <a:pt x="100591" y="184173"/>
                    <a:pt x="44096" y="152149"/>
                  </a:cubicBezTo>
                  <a:cubicBezTo>
                    <a:pt x="-12399" y="120124"/>
                    <a:pt x="-19625" y="43101"/>
                    <a:pt x="51979" y="8613"/>
                  </a:cubicBezTo>
                  <a:cubicBezTo>
                    <a:pt x="153473" y="-40656"/>
                    <a:pt x="279272" y="137533"/>
                    <a:pt x="279272" y="137533"/>
                  </a:cubicBezTo>
                  <a:cubicBezTo>
                    <a:pt x="279272" y="137533"/>
                    <a:pt x="302757" y="132606"/>
                    <a:pt x="328540" y="162167"/>
                  </a:cubicBezTo>
                  <a:cubicBezTo>
                    <a:pt x="413283" y="259883"/>
                    <a:pt x="284856" y="393894"/>
                    <a:pt x="284856" y="393894"/>
                  </a:cubicBezTo>
                  <a:close/>
                </a:path>
              </a:pathLst>
            </a:custGeom>
            <a:solidFill>
              <a:srgbClr val="452B19"/>
            </a:solidFill>
            <a:ln w="1641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AE6295C-5E8F-4B41-9325-99FD1FD6C785}"/>
                </a:ext>
              </a:extLst>
            </p:cNvPr>
            <p:cNvSpPr/>
            <p:nvPr/>
          </p:nvSpPr>
          <p:spPr>
            <a:xfrm>
              <a:off x="7504659" y="1273294"/>
              <a:ext cx="283018" cy="254935"/>
            </a:xfrm>
            <a:custGeom>
              <a:avLst/>
              <a:gdLst>
                <a:gd name="connsiteX0" fmla="*/ 21538 w 283018"/>
                <a:gd name="connsiteY0" fmla="*/ 16036 h 254935"/>
                <a:gd name="connsiteX1" fmla="*/ 124510 w 283018"/>
                <a:gd name="connsiteY1" fmla="*/ 11930 h 254935"/>
                <a:gd name="connsiteX2" fmla="*/ 157356 w 283018"/>
                <a:gd name="connsiteY2" fmla="*/ 56764 h 254935"/>
                <a:gd name="connsiteX3" fmla="*/ 205146 w 283018"/>
                <a:gd name="connsiteY3" fmla="*/ 68261 h 254935"/>
                <a:gd name="connsiteX4" fmla="*/ 223048 w 283018"/>
                <a:gd name="connsiteY4" fmla="*/ 117529 h 254935"/>
                <a:gd name="connsiteX5" fmla="*/ 264433 w 283018"/>
                <a:gd name="connsiteY5" fmla="*/ 142328 h 254935"/>
                <a:gd name="connsiteX6" fmla="*/ 272480 w 283018"/>
                <a:gd name="connsiteY6" fmla="*/ 229862 h 254935"/>
                <a:gd name="connsiteX7" fmla="*/ 216643 w 283018"/>
                <a:gd name="connsiteY7" fmla="*/ 239551 h 254935"/>
                <a:gd name="connsiteX8" fmla="*/ 67030 w 283018"/>
                <a:gd name="connsiteY8" fmla="*/ 63991 h 254935"/>
                <a:gd name="connsiteX9" fmla="*/ 21538 w 283018"/>
                <a:gd name="connsiteY9" fmla="*/ 16036 h 254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018" h="254935">
                  <a:moveTo>
                    <a:pt x="21538" y="16036"/>
                  </a:moveTo>
                  <a:cubicBezTo>
                    <a:pt x="67523" y="-3015"/>
                    <a:pt x="102668" y="-5971"/>
                    <a:pt x="124510" y="11930"/>
                  </a:cubicBezTo>
                  <a:cubicBezTo>
                    <a:pt x="138765" y="24149"/>
                    <a:pt x="150015" y="39488"/>
                    <a:pt x="157356" y="56764"/>
                  </a:cubicBezTo>
                  <a:cubicBezTo>
                    <a:pt x="174206" y="53250"/>
                    <a:pt x="191746" y="57471"/>
                    <a:pt x="205146" y="68261"/>
                  </a:cubicBezTo>
                  <a:cubicBezTo>
                    <a:pt x="225347" y="83041"/>
                    <a:pt x="223048" y="117529"/>
                    <a:pt x="223048" y="117529"/>
                  </a:cubicBezTo>
                  <a:cubicBezTo>
                    <a:pt x="223048" y="117529"/>
                    <a:pt x="243248" y="111124"/>
                    <a:pt x="264433" y="142328"/>
                  </a:cubicBezTo>
                  <a:cubicBezTo>
                    <a:pt x="285619" y="173531"/>
                    <a:pt x="289232" y="199808"/>
                    <a:pt x="272480" y="229862"/>
                  </a:cubicBezTo>
                  <a:cubicBezTo>
                    <a:pt x="255729" y="259916"/>
                    <a:pt x="236843" y="262708"/>
                    <a:pt x="216643" y="239551"/>
                  </a:cubicBezTo>
                  <a:cubicBezTo>
                    <a:pt x="196442" y="216395"/>
                    <a:pt x="124674" y="76636"/>
                    <a:pt x="67030" y="63991"/>
                  </a:cubicBezTo>
                  <a:cubicBezTo>
                    <a:pt x="9386" y="51345"/>
                    <a:pt x="-24610" y="34922"/>
                    <a:pt x="21538" y="16036"/>
                  </a:cubicBezTo>
                  <a:close/>
                </a:path>
              </a:pathLst>
            </a:custGeom>
            <a:solidFill>
              <a:srgbClr val="452B19"/>
            </a:solidFill>
            <a:ln w="1641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8630014-8336-440F-B441-1095ADDAEA8B}"/>
                </a:ext>
              </a:extLst>
            </p:cNvPr>
            <p:cNvSpPr/>
            <p:nvPr/>
          </p:nvSpPr>
          <p:spPr>
            <a:xfrm>
              <a:off x="7243895" y="1771999"/>
              <a:ext cx="768265" cy="1372640"/>
            </a:xfrm>
            <a:custGeom>
              <a:avLst/>
              <a:gdLst>
                <a:gd name="connsiteX0" fmla="*/ 279347 w 768265"/>
                <a:gd name="connsiteY0" fmla="*/ 34324 h 1372640"/>
                <a:gd name="connsiteX1" fmla="*/ 7219 w 768265"/>
                <a:gd name="connsiteY1" fmla="*/ 195761 h 1372640"/>
                <a:gd name="connsiteX2" fmla="*/ 64699 w 768265"/>
                <a:gd name="connsiteY2" fmla="*/ 1346349 h 1372640"/>
                <a:gd name="connsiteX3" fmla="*/ 380348 w 768265"/>
                <a:gd name="connsiteY3" fmla="*/ 1371312 h 1372640"/>
                <a:gd name="connsiteX4" fmla="*/ 731305 w 768265"/>
                <a:gd name="connsiteY4" fmla="*/ 1333703 h 1372640"/>
                <a:gd name="connsiteX5" fmla="*/ 762673 w 768265"/>
                <a:gd name="connsiteY5" fmla="*/ 131383 h 1372640"/>
                <a:gd name="connsiteX6" fmla="*/ 478392 w 768265"/>
                <a:gd name="connsiteY6" fmla="*/ 0 h 13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65" h="1372640">
                  <a:moveTo>
                    <a:pt x="279347" y="34324"/>
                  </a:moveTo>
                  <a:cubicBezTo>
                    <a:pt x="279347" y="34324"/>
                    <a:pt x="41872" y="126292"/>
                    <a:pt x="7219" y="195761"/>
                  </a:cubicBezTo>
                  <a:cubicBezTo>
                    <a:pt x="-18236" y="246343"/>
                    <a:pt x="29062" y="1198543"/>
                    <a:pt x="64699" y="1346349"/>
                  </a:cubicBezTo>
                  <a:cubicBezTo>
                    <a:pt x="73075" y="1381330"/>
                    <a:pt x="380348" y="1371312"/>
                    <a:pt x="380348" y="1371312"/>
                  </a:cubicBezTo>
                  <a:cubicBezTo>
                    <a:pt x="380348" y="1371312"/>
                    <a:pt x="735903" y="1373775"/>
                    <a:pt x="731305" y="1333703"/>
                  </a:cubicBezTo>
                  <a:cubicBezTo>
                    <a:pt x="710284" y="1148946"/>
                    <a:pt x="789442" y="204794"/>
                    <a:pt x="762673" y="131383"/>
                  </a:cubicBezTo>
                  <a:cubicBezTo>
                    <a:pt x="749042" y="93775"/>
                    <a:pt x="478392" y="0"/>
                    <a:pt x="478392" y="0"/>
                  </a:cubicBezTo>
                  <a:close/>
                </a:path>
              </a:pathLst>
            </a:custGeom>
            <a:solidFill>
              <a:srgbClr val="F2E5AA"/>
            </a:solidFill>
            <a:ln w="1641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BDD9D6C-8FB5-4583-BBC9-56AA345C56CF}"/>
                </a:ext>
              </a:extLst>
            </p:cNvPr>
            <p:cNvSpPr/>
            <p:nvPr/>
          </p:nvSpPr>
          <p:spPr>
            <a:xfrm>
              <a:off x="7552638" y="1792363"/>
              <a:ext cx="78008" cy="71768"/>
            </a:xfrm>
            <a:custGeom>
              <a:avLst/>
              <a:gdLst>
                <a:gd name="connsiteX0" fmla="*/ 78009 w 78008"/>
                <a:gd name="connsiteY0" fmla="*/ 46148 h 71768"/>
                <a:gd name="connsiteX1" fmla="*/ 63885 w 78008"/>
                <a:gd name="connsiteY1" fmla="*/ 0 h 71768"/>
                <a:gd name="connsiteX2" fmla="*/ 14781 w 78008"/>
                <a:gd name="connsiteY2" fmla="*/ 3449 h 71768"/>
                <a:gd name="connsiteX3" fmla="*/ 0 w 78008"/>
                <a:gd name="connsiteY3" fmla="*/ 52553 h 71768"/>
                <a:gd name="connsiteX4" fmla="*/ 12974 w 78008"/>
                <a:gd name="connsiteY4" fmla="*/ 71768 h 71768"/>
                <a:gd name="connsiteX5" fmla="*/ 64870 w 78008"/>
                <a:gd name="connsiteY5" fmla="*/ 68976 h 71768"/>
                <a:gd name="connsiteX6" fmla="*/ 78009 w 78008"/>
                <a:gd name="connsiteY6" fmla="*/ 46148 h 71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008" h="71768">
                  <a:moveTo>
                    <a:pt x="78009" y="46148"/>
                  </a:moveTo>
                  <a:lnTo>
                    <a:pt x="63885" y="0"/>
                  </a:lnTo>
                  <a:lnTo>
                    <a:pt x="14781" y="3449"/>
                  </a:lnTo>
                  <a:lnTo>
                    <a:pt x="0" y="52553"/>
                  </a:lnTo>
                  <a:lnTo>
                    <a:pt x="12974" y="71768"/>
                  </a:lnTo>
                  <a:lnTo>
                    <a:pt x="64870" y="68976"/>
                  </a:lnTo>
                  <a:lnTo>
                    <a:pt x="78009" y="46148"/>
                  </a:lnTo>
                  <a:close/>
                </a:path>
              </a:pathLst>
            </a:custGeom>
            <a:solidFill>
              <a:srgbClr val="081323"/>
            </a:solidFill>
            <a:ln w="1641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0BD81325-9C22-441B-B0D4-0E41D3AD1CE0}"/>
                </a:ext>
              </a:extLst>
            </p:cNvPr>
            <p:cNvSpPr/>
            <p:nvPr/>
          </p:nvSpPr>
          <p:spPr>
            <a:xfrm>
              <a:off x="7349815" y="3087802"/>
              <a:ext cx="537685" cy="82935"/>
            </a:xfrm>
            <a:custGeom>
              <a:avLst/>
              <a:gdLst>
                <a:gd name="connsiteX0" fmla="*/ 537686 w 537685"/>
                <a:gd name="connsiteY0" fmla="*/ 0 h 82935"/>
                <a:gd name="connsiteX1" fmla="*/ 8704 w 537685"/>
                <a:gd name="connsiteY1" fmla="*/ 14945 h 82935"/>
                <a:gd name="connsiteX2" fmla="*/ 0 w 537685"/>
                <a:gd name="connsiteY2" fmla="*/ 82936 h 82935"/>
                <a:gd name="connsiteX3" fmla="*/ 532430 w 537685"/>
                <a:gd name="connsiteY3" fmla="*/ 75710 h 82935"/>
                <a:gd name="connsiteX4" fmla="*/ 537686 w 537685"/>
                <a:gd name="connsiteY4" fmla="*/ 0 h 82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685" h="82935">
                  <a:moveTo>
                    <a:pt x="537686" y="0"/>
                  </a:moveTo>
                  <a:lnTo>
                    <a:pt x="8704" y="14945"/>
                  </a:lnTo>
                  <a:lnTo>
                    <a:pt x="0" y="82936"/>
                  </a:lnTo>
                  <a:lnTo>
                    <a:pt x="532430" y="75710"/>
                  </a:lnTo>
                  <a:lnTo>
                    <a:pt x="537686" y="0"/>
                  </a:lnTo>
                  <a:close/>
                </a:path>
              </a:pathLst>
            </a:custGeom>
            <a:solidFill>
              <a:srgbClr val="000000"/>
            </a:solidFill>
            <a:ln w="1641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D10FC8E-1BCE-44CD-8674-48BCC01557E8}"/>
                </a:ext>
              </a:extLst>
            </p:cNvPr>
            <p:cNvSpPr/>
            <p:nvPr/>
          </p:nvSpPr>
          <p:spPr>
            <a:xfrm rot="-67800">
              <a:off x="7555661" y="3093547"/>
              <a:ext cx="122514" cy="78829"/>
            </a:xfrm>
            <a:custGeom>
              <a:avLst/>
              <a:gdLst>
                <a:gd name="connsiteX0" fmla="*/ -51 w 122514"/>
                <a:gd name="connsiteY0" fmla="*/ -177 h 78829"/>
                <a:gd name="connsiteX1" fmla="*/ 122463 w 122514"/>
                <a:gd name="connsiteY1" fmla="*/ -177 h 78829"/>
                <a:gd name="connsiteX2" fmla="*/ 122463 w 122514"/>
                <a:gd name="connsiteY2" fmla="*/ 78653 h 78829"/>
                <a:gd name="connsiteX3" fmla="*/ -51 w 122514"/>
                <a:gd name="connsiteY3" fmla="*/ 78653 h 78829"/>
              </a:gdLst>
              <a:ahLst/>
              <a:cxnLst>
                <a:cxn ang="0">
                  <a:pos x="connsiteX0" y="connsiteY0"/>
                </a:cxn>
                <a:cxn ang="0">
                  <a:pos x="connsiteX1" y="connsiteY1"/>
                </a:cxn>
                <a:cxn ang="0">
                  <a:pos x="connsiteX2" y="connsiteY2"/>
                </a:cxn>
                <a:cxn ang="0">
                  <a:pos x="connsiteX3" y="connsiteY3"/>
                </a:cxn>
              </a:cxnLst>
              <a:rect l="l" t="t" r="r" b="b"/>
              <a:pathLst>
                <a:path w="122514" h="78829">
                  <a:moveTo>
                    <a:pt x="-51" y="-177"/>
                  </a:moveTo>
                  <a:lnTo>
                    <a:pt x="122463" y="-177"/>
                  </a:lnTo>
                  <a:lnTo>
                    <a:pt x="122463" y="78653"/>
                  </a:lnTo>
                  <a:lnTo>
                    <a:pt x="-51" y="78653"/>
                  </a:lnTo>
                  <a:close/>
                </a:path>
              </a:pathLst>
            </a:custGeom>
            <a:solidFill>
              <a:srgbClr val="6C6C6C"/>
            </a:solidFill>
            <a:ln w="1641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E39C560-E2F4-4BB8-BEC1-71770238E7C0}"/>
                </a:ext>
              </a:extLst>
            </p:cNvPr>
            <p:cNvSpPr/>
            <p:nvPr/>
          </p:nvSpPr>
          <p:spPr>
            <a:xfrm>
              <a:off x="7927080" y="1832107"/>
              <a:ext cx="1079313" cy="888314"/>
            </a:xfrm>
            <a:custGeom>
              <a:avLst/>
              <a:gdLst>
                <a:gd name="connsiteX0" fmla="*/ 75545 w 1079313"/>
                <a:gd name="connsiteY0" fmla="*/ 0 h 888314"/>
                <a:gd name="connsiteX1" fmla="*/ 1079314 w 1079313"/>
                <a:gd name="connsiteY1" fmla="*/ 781237 h 888314"/>
                <a:gd name="connsiteX2" fmla="*/ 1028895 w 1079313"/>
                <a:gd name="connsiteY2" fmla="*/ 888314 h 888314"/>
                <a:gd name="connsiteX3" fmla="*/ 0 w 1079313"/>
                <a:gd name="connsiteY3" fmla="*/ 275740 h 888314"/>
              </a:gdLst>
              <a:ahLst/>
              <a:cxnLst>
                <a:cxn ang="0">
                  <a:pos x="connsiteX0" y="connsiteY0"/>
                </a:cxn>
                <a:cxn ang="0">
                  <a:pos x="connsiteX1" y="connsiteY1"/>
                </a:cxn>
                <a:cxn ang="0">
                  <a:pos x="connsiteX2" y="connsiteY2"/>
                </a:cxn>
                <a:cxn ang="0">
                  <a:pos x="connsiteX3" y="connsiteY3"/>
                </a:cxn>
              </a:cxnLst>
              <a:rect l="l" t="t" r="r" b="b"/>
              <a:pathLst>
                <a:path w="1079313" h="888314">
                  <a:moveTo>
                    <a:pt x="75545" y="0"/>
                  </a:moveTo>
                  <a:cubicBezTo>
                    <a:pt x="172933" y="8868"/>
                    <a:pt x="376742" y="465589"/>
                    <a:pt x="1079314" y="781237"/>
                  </a:cubicBezTo>
                  <a:lnTo>
                    <a:pt x="1028895" y="888314"/>
                  </a:lnTo>
                  <a:cubicBezTo>
                    <a:pt x="573324" y="864830"/>
                    <a:pt x="242074" y="586462"/>
                    <a:pt x="0" y="275740"/>
                  </a:cubicBezTo>
                  <a:close/>
                </a:path>
              </a:pathLst>
            </a:custGeom>
            <a:solidFill>
              <a:srgbClr val="0F223F"/>
            </a:solidFill>
            <a:ln w="1641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BDB8557-DFE4-47C6-8D71-D244BFEFA769}"/>
                </a:ext>
              </a:extLst>
            </p:cNvPr>
            <p:cNvSpPr/>
            <p:nvPr/>
          </p:nvSpPr>
          <p:spPr>
            <a:xfrm>
              <a:off x="7724422" y="1766744"/>
              <a:ext cx="367380" cy="1572232"/>
            </a:xfrm>
            <a:custGeom>
              <a:avLst/>
              <a:gdLst>
                <a:gd name="connsiteX0" fmla="*/ 0 w 367380"/>
                <a:gd name="connsiteY0" fmla="*/ 0 h 1572232"/>
                <a:gd name="connsiteX1" fmla="*/ 124157 w 367380"/>
                <a:gd name="connsiteY1" fmla="*/ 1561653 h 1572232"/>
                <a:gd name="connsiteX2" fmla="*/ 367380 w 367380"/>
                <a:gd name="connsiteY2" fmla="*/ 1512384 h 1572232"/>
                <a:gd name="connsiteX3" fmla="*/ 319426 w 367380"/>
                <a:gd name="connsiteY3" fmla="*/ 165707 h 1572232"/>
                <a:gd name="connsiteX4" fmla="*/ 255376 w 367380"/>
                <a:gd name="connsiteY4" fmla="*/ 52717 h 1572232"/>
                <a:gd name="connsiteX5" fmla="*/ 0 w 367380"/>
                <a:gd name="connsiteY5" fmla="*/ 0 h 157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380" h="1572232">
                  <a:moveTo>
                    <a:pt x="0" y="0"/>
                  </a:moveTo>
                  <a:lnTo>
                    <a:pt x="124157" y="1561653"/>
                  </a:lnTo>
                  <a:cubicBezTo>
                    <a:pt x="214976" y="1584645"/>
                    <a:pt x="270157" y="1571014"/>
                    <a:pt x="367380" y="1512384"/>
                  </a:cubicBezTo>
                  <a:lnTo>
                    <a:pt x="319426" y="165707"/>
                  </a:lnTo>
                  <a:cubicBezTo>
                    <a:pt x="308422" y="125635"/>
                    <a:pt x="304316" y="77188"/>
                    <a:pt x="255376" y="52717"/>
                  </a:cubicBezTo>
                  <a:cubicBezTo>
                    <a:pt x="198553" y="23977"/>
                    <a:pt x="65035" y="18065"/>
                    <a:pt x="0" y="0"/>
                  </a:cubicBezTo>
                  <a:close/>
                </a:path>
              </a:pathLst>
            </a:custGeom>
            <a:solidFill>
              <a:srgbClr val="0F223E"/>
            </a:solidFill>
            <a:ln w="1641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2B62E97-D35D-46DA-86D6-B82296FA5012}"/>
                </a:ext>
              </a:extLst>
            </p:cNvPr>
            <p:cNvSpPr/>
            <p:nvPr/>
          </p:nvSpPr>
          <p:spPr>
            <a:xfrm>
              <a:off x="7778443" y="2749711"/>
              <a:ext cx="290967" cy="140896"/>
            </a:xfrm>
            <a:custGeom>
              <a:avLst/>
              <a:gdLst>
                <a:gd name="connsiteX0" fmla="*/ 4116 w 290967"/>
                <a:gd name="connsiteY0" fmla="*/ 127056 h 140896"/>
                <a:gd name="connsiteX1" fmla="*/ 53385 w 290967"/>
                <a:gd name="connsiteY1" fmla="*/ 128206 h 140896"/>
                <a:gd name="connsiteX2" fmla="*/ 238635 w 290967"/>
                <a:gd name="connsiteY2" fmla="*/ 137731 h 140896"/>
                <a:gd name="connsiteX3" fmla="*/ 252759 w 290967"/>
                <a:gd name="connsiteY3" fmla="*/ 119994 h 140896"/>
                <a:gd name="connsiteX4" fmla="*/ 270989 w 290967"/>
                <a:gd name="connsiteY4" fmla="*/ 114410 h 140896"/>
                <a:gd name="connsiteX5" fmla="*/ 269511 w 290967"/>
                <a:gd name="connsiteY5" fmla="*/ 101436 h 140896"/>
                <a:gd name="connsiteX6" fmla="*/ 282484 w 290967"/>
                <a:gd name="connsiteY6" fmla="*/ 76966 h 140896"/>
                <a:gd name="connsiteX7" fmla="*/ 287740 w 290967"/>
                <a:gd name="connsiteY7" fmla="*/ 58080 h 140896"/>
                <a:gd name="connsiteX8" fmla="*/ 171466 w 290967"/>
                <a:gd name="connsiteY8" fmla="*/ 21621 h 140896"/>
                <a:gd name="connsiteX9" fmla="*/ 192158 w 290967"/>
                <a:gd name="connsiteY9" fmla="*/ 9961 h 140896"/>
                <a:gd name="connsiteX10" fmla="*/ 177213 w 290967"/>
                <a:gd name="connsiteY10" fmla="*/ 107 h 140896"/>
                <a:gd name="connsiteX11" fmla="*/ 12984 w 290967"/>
                <a:gd name="connsiteY11" fmla="*/ 12917 h 140896"/>
                <a:gd name="connsiteX12" fmla="*/ 4116 w 290967"/>
                <a:gd name="connsiteY12" fmla="*/ 127056 h 14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0967" h="140896">
                  <a:moveTo>
                    <a:pt x="4116" y="127056"/>
                  </a:moveTo>
                  <a:cubicBezTo>
                    <a:pt x="20309" y="122688"/>
                    <a:pt x="37422" y="123082"/>
                    <a:pt x="53385" y="128206"/>
                  </a:cubicBezTo>
                  <a:cubicBezTo>
                    <a:pt x="79990" y="136089"/>
                    <a:pt x="215315" y="146107"/>
                    <a:pt x="238635" y="137731"/>
                  </a:cubicBezTo>
                  <a:cubicBezTo>
                    <a:pt x="261956" y="129355"/>
                    <a:pt x="252759" y="119994"/>
                    <a:pt x="252759" y="119994"/>
                  </a:cubicBezTo>
                  <a:cubicBezTo>
                    <a:pt x="252759" y="119994"/>
                    <a:pt x="269182" y="118024"/>
                    <a:pt x="270989" y="114410"/>
                  </a:cubicBezTo>
                  <a:cubicBezTo>
                    <a:pt x="278871" y="101601"/>
                    <a:pt x="269511" y="101436"/>
                    <a:pt x="269511" y="101436"/>
                  </a:cubicBezTo>
                  <a:cubicBezTo>
                    <a:pt x="269511" y="101436"/>
                    <a:pt x="296116" y="95853"/>
                    <a:pt x="282484" y="76966"/>
                  </a:cubicBezTo>
                  <a:cubicBezTo>
                    <a:pt x="281663" y="75817"/>
                    <a:pt x="297594" y="68427"/>
                    <a:pt x="287740" y="58080"/>
                  </a:cubicBezTo>
                  <a:cubicBezTo>
                    <a:pt x="281663" y="51839"/>
                    <a:pt x="171466" y="21621"/>
                    <a:pt x="171466" y="21621"/>
                  </a:cubicBezTo>
                  <a:cubicBezTo>
                    <a:pt x="171466" y="21621"/>
                    <a:pt x="190352" y="18336"/>
                    <a:pt x="192158" y="9961"/>
                  </a:cubicBezTo>
                  <a:cubicBezTo>
                    <a:pt x="193965" y="1585"/>
                    <a:pt x="184111" y="1585"/>
                    <a:pt x="177213" y="107"/>
                  </a:cubicBezTo>
                  <a:cubicBezTo>
                    <a:pt x="170316" y="-1371"/>
                    <a:pt x="12984" y="12917"/>
                    <a:pt x="12984" y="12917"/>
                  </a:cubicBezTo>
                  <a:cubicBezTo>
                    <a:pt x="12984" y="12917"/>
                    <a:pt x="-8858" y="128698"/>
                    <a:pt x="4116" y="127056"/>
                  </a:cubicBezTo>
                  <a:close/>
                </a:path>
              </a:pathLst>
            </a:custGeom>
            <a:solidFill>
              <a:srgbClr val="0B1B31"/>
            </a:solidFill>
            <a:ln w="1641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4968DB6-579C-4E83-A9B2-DF90503EE236}"/>
                </a:ext>
              </a:extLst>
            </p:cNvPr>
            <p:cNvSpPr/>
            <p:nvPr/>
          </p:nvSpPr>
          <p:spPr>
            <a:xfrm>
              <a:off x="7739801" y="2740662"/>
              <a:ext cx="323768" cy="144527"/>
            </a:xfrm>
            <a:custGeom>
              <a:avLst/>
              <a:gdLst>
                <a:gd name="connsiteX0" fmla="*/ 1701 w 323768"/>
                <a:gd name="connsiteY0" fmla="*/ 46601 h 144527"/>
                <a:gd name="connsiteX1" fmla="*/ 80695 w 323768"/>
                <a:gd name="connsiteY1" fmla="*/ 4229 h 144527"/>
                <a:gd name="connsiteX2" fmla="*/ 230472 w 323768"/>
                <a:gd name="connsiteY2" fmla="*/ 11127 h 144527"/>
                <a:gd name="connsiteX3" fmla="*/ 164780 w 323768"/>
                <a:gd name="connsiteY3" fmla="*/ 24265 h 144527"/>
                <a:gd name="connsiteX4" fmla="*/ 299941 w 323768"/>
                <a:gd name="connsiteY4" fmla="*/ 59410 h 144527"/>
                <a:gd name="connsiteX5" fmla="*/ 322933 w 323768"/>
                <a:gd name="connsiteY5" fmla="*/ 75833 h 144527"/>
                <a:gd name="connsiteX6" fmla="*/ 299120 w 323768"/>
                <a:gd name="connsiteY6" fmla="*/ 79939 h 144527"/>
                <a:gd name="connsiteX7" fmla="*/ 321619 w 323768"/>
                <a:gd name="connsiteY7" fmla="*/ 97676 h 144527"/>
                <a:gd name="connsiteX8" fmla="*/ 284503 w 323768"/>
                <a:gd name="connsiteY8" fmla="*/ 97676 h 144527"/>
                <a:gd name="connsiteX9" fmla="*/ 300926 w 323768"/>
                <a:gd name="connsiteY9" fmla="*/ 118533 h 144527"/>
                <a:gd name="connsiteX10" fmla="*/ 253136 w 323768"/>
                <a:gd name="connsiteY10" fmla="*/ 120339 h 144527"/>
                <a:gd name="connsiteX11" fmla="*/ 283518 w 323768"/>
                <a:gd name="connsiteY11" fmla="*/ 135777 h 144527"/>
                <a:gd name="connsiteX12" fmla="*/ 219961 w 323768"/>
                <a:gd name="connsiteY12" fmla="*/ 140375 h 144527"/>
                <a:gd name="connsiteX13" fmla="*/ 72155 w 323768"/>
                <a:gd name="connsiteY13" fmla="*/ 120996 h 144527"/>
                <a:gd name="connsiteX14" fmla="*/ 43579 w 323768"/>
                <a:gd name="connsiteY14" fmla="*/ 118697 h 144527"/>
                <a:gd name="connsiteX15" fmla="*/ 1701 w 323768"/>
                <a:gd name="connsiteY15" fmla="*/ 46601 h 14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3768" h="144527">
                  <a:moveTo>
                    <a:pt x="1701" y="46601"/>
                  </a:moveTo>
                  <a:cubicBezTo>
                    <a:pt x="13525" y="40688"/>
                    <a:pt x="80695" y="4229"/>
                    <a:pt x="80695" y="4229"/>
                  </a:cubicBezTo>
                  <a:cubicBezTo>
                    <a:pt x="80695" y="4229"/>
                    <a:pt x="245909" y="-8909"/>
                    <a:pt x="230472" y="11127"/>
                  </a:cubicBezTo>
                  <a:cubicBezTo>
                    <a:pt x="215034" y="31163"/>
                    <a:pt x="164780" y="24265"/>
                    <a:pt x="164780" y="24265"/>
                  </a:cubicBezTo>
                  <a:lnTo>
                    <a:pt x="299941" y="59410"/>
                  </a:lnTo>
                  <a:cubicBezTo>
                    <a:pt x="299941" y="59410"/>
                    <a:pt x="329009" y="66801"/>
                    <a:pt x="322933" y="75833"/>
                  </a:cubicBezTo>
                  <a:cubicBezTo>
                    <a:pt x="316857" y="84866"/>
                    <a:pt x="299120" y="79939"/>
                    <a:pt x="299120" y="79939"/>
                  </a:cubicBezTo>
                  <a:cubicBezTo>
                    <a:pt x="299120" y="79939"/>
                    <a:pt x="322933" y="87001"/>
                    <a:pt x="321619" y="97676"/>
                  </a:cubicBezTo>
                  <a:cubicBezTo>
                    <a:pt x="320305" y="108351"/>
                    <a:pt x="284503" y="97676"/>
                    <a:pt x="284503" y="97676"/>
                  </a:cubicBezTo>
                  <a:cubicBezTo>
                    <a:pt x="284503" y="97676"/>
                    <a:pt x="306510" y="107529"/>
                    <a:pt x="300926" y="118533"/>
                  </a:cubicBezTo>
                  <a:cubicBezTo>
                    <a:pt x="297477" y="125266"/>
                    <a:pt x="253136" y="120339"/>
                    <a:pt x="253136" y="120339"/>
                  </a:cubicBezTo>
                  <a:cubicBezTo>
                    <a:pt x="253136" y="120339"/>
                    <a:pt x="285981" y="128715"/>
                    <a:pt x="283518" y="135777"/>
                  </a:cubicBezTo>
                  <a:cubicBezTo>
                    <a:pt x="277441" y="150393"/>
                    <a:pt x="250672" y="142839"/>
                    <a:pt x="219961" y="140375"/>
                  </a:cubicBezTo>
                  <a:cubicBezTo>
                    <a:pt x="161167" y="135449"/>
                    <a:pt x="76918" y="121489"/>
                    <a:pt x="72155" y="120996"/>
                  </a:cubicBezTo>
                  <a:cubicBezTo>
                    <a:pt x="63122" y="120011"/>
                    <a:pt x="43579" y="118697"/>
                    <a:pt x="43579" y="118697"/>
                  </a:cubicBezTo>
                  <a:cubicBezTo>
                    <a:pt x="43579" y="118697"/>
                    <a:pt x="-10124" y="52513"/>
                    <a:pt x="1701" y="46601"/>
                  </a:cubicBezTo>
                  <a:close/>
                </a:path>
              </a:pathLst>
            </a:custGeom>
            <a:solidFill>
              <a:srgbClr val="ECB658"/>
            </a:solidFill>
            <a:ln w="1641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9EFF3B8-C924-426B-BD27-75F88528F5BD}"/>
                </a:ext>
              </a:extLst>
            </p:cNvPr>
            <p:cNvSpPr/>
            <p:nvPr/>
          </p:nvSpPr>
          <p:spPr>
            <a:xfrm>
              <a:off x="7716046" y="1758368"/>
              <a:ext cx="173754" cy="658722"/>
            </a:xfrm>
            <a:custGeom>
              <a:avLst/>
              <a:gdLst>
                <a:gd name="connsiteX0" fmla="*/ 0 w 173754"/>
                <a:gd name="connsiteY0" fmla="*/ 32025 h 658722"/>
                <a:gd name="connsiteX1" fmla="*/ 18887 w 173754"/>
                <a:gd name="connsiteY1" fmla="*/ 0 h 658722"/>
                <a:gd name="connsiteX2" fmla="*/ 173755 w 173754"/>
                <a:gd name="connsiteY2" fmla="*/ 37608 h 658722"/>
                <a:gd name="connsiteX3" fmla="*/ 92954 w 173754"/>
                <a:gd name="connsiteY3" fmla="*/ 211691 h 658722"/>
                <a:gd name="connsiteX4" fmla="*/ 149941 w 173754"/>
                <a:gd name="connsiteY4" fmla="*/ 269992 h 658722"/>
                <a:gd name="connsiteX5" fmla="*/ 58137 w 173754"/>
                <a:gd name="connsiteY5" fmla="*/ 658722 h 658722"/>
                <a:gd name="connsiteX6" fmla="*/ 0 w 173754"/>
                <a:gd name="connsiteY6" fmla="*/ 32025 h 658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754" h="658722">
                  <a:moveTo>
                    <a:pt x="0" y="32025"/>
                  </a:moveTo>
                  <a:lnTo>
                    <a:pt x="18887" y="0"/>
                  </a:lnTo>
                  <a:lnTo>
                    <a:pt x="173755" y="37608"/>
                  </a:lnTo>
                  <a:lnTo>
                    <a:pt x="92954" y="211691"/>
                  </a:lnTo>
                  <a:lnTo>
                    <a:pt x="149941" y="269992"/>
                  </a:lnTo>
                  <a:lnTo>
                    <a:pt x="58137" y="658722"/>
                  </a:lnTo>
                  <a:lnTo>
                    <a:pt x="0" y="32025"/>
                  </a:lnTo>
                  <a:close/>
                </a:path>
              </a:pathLst>
            </a:custGeom>
            <a:solidFill>
              <a:srgbClr val="142E54"/>
            </a:solidFill>
            <a:ln w="1641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5F8AB88-A7B5-47D4-A05E-BAA8CF371241}"/>
                </a:ext>
              </a:extLst>
            </p:cNvPr>
            <p:cNvSpPr/>
            <p:nvPr/>
          </p:nvSpPr>
          <p:spPr>
            <a:xfrm>
              <a:off x="7197756" y="1798276"/>
              <a:ext cx="291490" cy="1593364"/>
            </a:xfrm>
            <a:custGeom>
              <a:avLst/>
              <a:gdLst>
                <a:gd name="connsiteX0" fmla="*/ 291490 w 291490"/>
                <a:gd name="connsiteY0" fmla="*/ 0 h 1593364"/>
                <a:gd name="connsiteX1" fmla="*/ 155345 w 291490"/>
                <a:gd name="connsiteY1" fmla="*/ 1580376 h 1593364"/>
                <a:gd name="connsiteX2" fmla="*/ 312 w 291490"/>
                <a:gd name="connsiteY2" fmla="*/ 1561818 h 1593364"/>
                <a:gd name="connsiteX3" fmla="*/ 29381 w 291490"/>
                <a:gd name="connsiteY3" fmla="*/ 210706 h 1593364"/>
                <a:gd name="connsiteX4" fmla="*/ 40713 w 291490"/>
                <a:gd name="connsiteY4" fmla="*/ 98537 h 1593364"/>
                <a:gd name="connsiteX5" fmla="*/ 291490 w 291490"/>
                <a:gd name="connsiteY5" fmla="*/ 0 h 1593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90" h="1593364">
                  <a:moveTo>
                    <a:pt x="291490" y="0"/>
                  </a:moveTo>
                  <a:cubicBezTo>
                    <a:pt x="291490" y="0"/>
                    <a:pt x="189997" y="1560175"/>
                    <a:pt x="155345" y="1580376"/>
                  </a:cubicBezTo>
                  <a:cubicBezTo>
                    <a:pt x="120692" y="1600575"/>
                    <a:pt x="4418" y="1599262"/>
                    <a:pt x="312" y="1561818"/>
                  </a:cubicBezTo>
                  <a:cubicBezTo>
                    <a:pt x="-3137" y="1528972"/>
                    <a:pt x="22976" y="477906"/>
                    <a:pt x="29381" y="210706"/>
                  </a:cubicBezTo>
                  <a:cubicBezTo>
                    <a:pt x="29693" y="173048"/>
                    <a:pt x="33486" y="135505"/>
                    <a:pt x="40713" y="98537"/>
                  </a:cubicBezTo>
                  <a:cubicBezTo>
                    <a:pt x="109853" y="59615"/>
                    <a:pt x="222350" y="11496"/>
                    <a:pt x="291490" y="0"/>
                  </a:cubicBezTo>
                  <a:close/>
                </a:path>
              </a:pathLst>
            </a:custGeom>
            <a:solidFill>
              <a:srgbClr val="0F223E"/>
            </a:solidFill>
            <a:ln w="1641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EBD20F2-5CFA-4C75-9E03-55F5A089BD5C}"/>
                </a:ext>
              </a:extLst>
            </p:cNvPr>
            <p:cNvSpPr/>
            <p:nvPr/>
          </p:nvSpPr>
          <p:spPr>
            <a:xfrm>
              <a:off x="7111482" y="2489515"/>
              <a:ext cx="359698" cy="390208"/>
            </a:xfrm>
            <a:custGeom>
              <a:avLst/>
              <a:gdLst>
                <a:gd name="connsiteX0" fmla="*/ 51605 w 359698"/>
                <a:gd name="connsiteY0" fmla="*/ 0 h 390208"/>
                <a:gd name="connsiteX1" fmla="*/ 218133 w 359698"/>
                <a:gd name="connsiteY1" fmla="*/ 110197 h 390208"/>
                <a:gd name="connsiteX2" fmla="*/ 359698 w 359698"/>
                <a:gd name="connsiteY2" fmla="*/ 169648 h 390208"/>
                <a:gd name="connsiteX3" fmla="*/ 310430 w 359698"/>
                <a:gd name="connsiteY3" fmla="*/ 390208 h 390208"/>
                <a:gd name="connsiteX4" fmla="*/ 100052 w 359698"/>
                <a:gd name="connsiteY4" fmla="*/ 335027 h 390208"/>
                <a:gd name="connsiteX5" fmla="*/ 201 w 359698"/>
                <a:gd name="connsiteY5" fmla="*/ 197732 h 390208"/>
                <a:gd name="connsiteX6" fmla="*/ 51605 w 359698"/>
                <a:gd name="connsiteY6" fmla="*/ 0 h 39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9698" h="390208">
                  <a:moveTo>
                    <a:pt x="51605" y="0"/>
                  </a:moveTo>
                  <a:cubicBezTo>
                    <a:pt x="102910" y="42716"/>
                    <a:pt x="158764" y="79668"/>
                    <a:pt x="218133" y="110197"/>
                  </a:cubicBezTo>
                  <a:cubicBezTo>
                    <a:pt x="263493" y="134126"/>
                    <a:pt x="310857" y="154014"/>
                    <a:pt x="359698" y="169648"/>
                  </a:cubicBezTo>
                  <a:lnTo>
                    <a:pt x="310430" y="390208"/>
                  </a:lnTo>
                  <a:cubicBezTo>
                    <a:pt x="310430" y="390208"/>
                    <a:pt x="169850" y="366230"/>
                    <a:pt x="100052" y="335027"/>
                  </a:cubicBezTo>
                  <a:cubicBezTo>
                    <a:pt x="30255" y="303824"/>
                    <a:pt x="-2919" y="238296"/>
                    <a:pt x="201" y="197732"/>
                  </a:cubicBezTo>
                  <a:cubicBezTo>
                    <a:pt x="3322" y="157167"/>
                    <a:pt x="51605" y="0"/>
                    <a:pt x="51605" y="0"/>
                  </a:cubicBezTo>
                  <a:close/>
                </a:path>
              </a:pathLst>
            </a:custGeom>
            <a:solidFill>
              <a:srgbClr val="0B1B31"/>
            </a:solidFill>
            <a:ln w="1641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54EB1C8-898F-4905-91E6-9E70DDC49105}"/>
                </a:ext>
              </a:extLst>
            </p:cNvPr>
            <p:cNvSpPr/>
            <p:nvPr/>
          </p:nvSpPr>
          <p:spPr>
            <a:xfrm>
              <a:off x="7333885" y="1784645"/>
              <a:ext cx="173754" cy="674981"/>
            </a:xfrm>
            <a:custGeom>
              <a:avLst/>
              <a:gdLst>
                <a:gd name="connsiteX0" fmla="*/ 169977 w 173754"/>
                <a:gd name="connsiteY0" fmla="*/ 43849 h 674981"/>
                <a:gd name="connsiteX1" fmla="*/ 173754 w 173754"/>
                <a:gd name="connsiteY1" fmla="*/ 0 h 674981"/>
                <a:gd name="connsiteX2" fmla="*/ 0 w 173754"/>
                <a:gd name="connsiteY2" fmla="*/ 64706 h 674981"/>
                <a:gd name="connsiteX3" fmla="*/ 88848 w 173754"/>
                <a:gd name="connsiteY3" fmla="*/ 214483 h 674981"/>
                <a:gd name="connsiteX4" fmla="*/ 31860 w 173754"/>
                <a:gd name="connsiteY4" fmla="*/ 272784 h 674981"/>
                <a:gd name="connsiteX5" fmla="*/ 110198 w 173754"/>
                <a:gd name="connsiteY5" fmla="*/ 674981 h 674981"/>
                <a:gd name="connsiteX6" fmla="*/ 169977 w 173754"/>
                <a:gd name="connsiteY6" fmla="*/ 43849 h 67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754" h="674981">
                  <a:moveTo>
                    <a:pt x="169977" y="43849"/>
                  </a:moveTo>
                  <a:lnTo>
                    <a:pt x="173754" y="0"/>
                  </a:lnTo>
                  <a:lnTo>
                    <a:pt x="0" y="64706"/>
                  </a:lnTo>
                  <a:lnTo>
                    <a:pt x="88848" y="214483"/>
                  </a:lnTo>
                  <a:lnTo>
                    <a:pt x="31860" y="272784"/>
                  </a:lnTo>
                  <a:lnTo>
                    <a:pt x="110198" y="674981"/>
                  </a:lnTo>
                  <a:lnTo>
                    <a:pt x="169977" y="43849"/>
                  </a:lnTo>
                  <a:close/>
                </a:path>
              </a:pathLst>
            </a:custGeom>
            <a:solidFill>
              <a:srgbClr val="142E54"/>
            </a:solidFill>
            <a:ln w="1641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6DF38717-FD0E-4E23-AF66-73CF733FEF68}"/>
                </a:ext>
              </a:extLst>
            </p:cNvPr>
            <p:cNvSpPr/>
            <p:nvPr/>
          </p:nvSpPr>
          <p:spPr>
            <a:xfrm>
              <a:off x="7606341" y="1712220"/>
              <a:ext cx="146492" cy="160615"/>
            </a:xfrm>
            <a:custGeom>
              <a:avLst/>
              <a:gdLst>
                <a:gd name="connsiteX0" fmla="*/ 110198 w 146492"/>
                <a:gd name="connsiteY0" fmla="*/ 0 h 160615"/>
                <a:gd name="connsiteX1" fmla="*/ 146493 w 146492"/>
                <a:gd name="connsiteY1" fmla="*/ 52389 h 160615"/>
                <a:gd name="connsiteX2" fmla="*/ 30382 w 146492"/>
                <a:gd name="connsiteY2" fmla="*/ 160616 h 160615"/>
                <a:gd name="connsiteX3" fmla="*/ 0 w 146492"/>
                <a:gd name="connsiteY3" fmla="*/ 80144 h 160615"/>
                <a:gd name="connsiteX4" fmla="*/ 110198 w 146492"/>
                <a:gd name="connsiteY4" fmla="*/ 0 h 160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92" h="160615">
                  <a:moveTo>
                    <a:pt x="110198" y="0"/>
                  </a:moveTo>
                  <a:lnTo>
                    <a:pt x="146493" y="52389"/>
                  </a:lnTo>
                  <a:lnTo>
                    <a:pt x="30382" y="160616"/>
                  </a:lnTo>
                  <a:lnTo>
                    <a:pt x="0" y="80144"/>
                  </a:lnTo>
                  <a:lnTo>
                    <a:pt x="110198" y="0"/>
                  </a:lnTo>
                  <a:close/>
                </a:path>
              </a:pathLst>
            </a:custGeom>
            <a:solidFill>
              <a:srgbClr val="FAF6E1"/>
            </a:solidFill>
            <a:ln w="1641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281404F-9421-4301-909B-8166FB43868B}"/>
                </a:ext>
              </a:extLst>
            </p:cNvPr>
            <p:cNvSpPr/>
            <p:nvPr/>
          </p:nvSpPr>
          <p:spPr>
            <a:xfrm>
              <a:off x="7488260" y="1760831"/>
              <a:ext cx="89833" cy="118737"/>
            </a:xfrm>
            <a:custGeom>
              <a:avLst/>
              <a:gdLst>
                <a:gd name="connsiteX0" fmla="*/ 35474 w 89833"/>
                <a:gd name="connsiteY0" fmla="*/ 0 h 118737"/>
                <a:gd name="connsiteX1" fmla="*/ 89833 w 89833"/>
                <a:gd name="connsiteY1" fmla="*/ 33174 h 118737"/>
                <a:gd name="connsiteX2" fmla="*/ 61750 w 89833"/>
                <a:gd name="connsiteY2" fmla="*/ 118738 h 118737"/>
                <a:gd name="connsiteX3" fmla="*/ 0 w 89833"/>
                <a:gd name="connsiteY3" fmla="*/ 38430 h 118737"/>
                <a:gd name="connsiteX4" fmla="*/ 35474 w 89833"/>
                <a:gd name="connsiteY4" fmla="*/ 0 h 118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33" h="118737">
                  <a:moveTo>
                    <a:pt x="35474" y="0"/>
                  </a:moveTo>
                  <a:lnTo>
                    <a:pt x="89833" y="33174"/>
                  </a:lnTo>
                  <a:lnTo>
                    <a:pt x="61750" y="118738"/>
                  </a:lnTo>
                  <a:lnTo>
                    <a:pt x="0" y="38430"/>
                  </a:lnTo>
                  <a:lnTo>
                    <a:pt x="35474" y="0"/>
                  </a:lnTo>
                  <a:close/>
                </a:path>
              </a:pathLst>
            </a:custGeom>
            <a:solidFill>
              <a:srgbClr val="FAF6E1"/>
            </a:solidFill>
            <a:ln w="1641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D1519FE-52F9-4755-ACB7-228E64C6D4DF}"/>
                </a:ext>
              </a:extLst>
            </p:cNvPr>
            <p:cNvSpPr/>
            <p:nvPr/>
          </p:nvSpPr>
          <p:spPr>
            <a:xfrm>
              <a:off x="7516836" y="1834406"/>
              <a:ext cx="187714" cy="1297408"/>
            </a:xfrm>
            <a:custGeom>
              <a:avLst/>
              <a:gdLst>
                <a:gd name="connsiteX0" fmla="*/ 61750 w 187714"/>
                <a:gd name="connsiteY0" fmla="*/ 0 h 1297408"/>
                <a:gd name="connsiteX1" fmla="*/ 49269 w 187714"/>
                <a:gd name="connsiteY1" fmla="*/ 29233 h 1297408"/>
                <a:gd name="connsiteX2" fmla="*/ 0 w 187714"/>
                <a:gd name="connsiteY2" fmla="*/ 1148617 h 1297408"/>
                <a:gd name="connsiteX3" fmla="*/ 80308 w 187714"/>
                <a:gd name="connsiteY3" fmla="*/ 1297409 h 1297408"/>
                <a:gd name="connsiteX4" fmla="*/ 187714 w 187714"/>
                <a:gd name="connsiteY4" fmla="*/ 1151245 h 1297408"/>
                <a:gd name="connsiteX5" fmla="*/ 102479 w 187714"/>
                <a:gd name="connsiteY5" fmla="*/ 13959 h 1297408"/>
                <a:gd name="connsiteX6" fmla="*/ 61750 w 187714"/>
                <a:gd name="connsiteY6" fmla="*/ 0 h 1297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714" h="1297408">
                  <a:moveTo>
                    <a:pt x="61750" y="0"/>
                  </a:moveTo>
                  <a:lnTo>
                    <a:pt x="49269" y="29233"/>
                  </a:lnTo>
                  <a:lnTo>
                    <a:pt x="0" y="1148617"/>
                  </a:lnTo>
                  <a:lnTo>
                    <a:pt x="80308" y="1297409"/>
                  </a:lnTo>
                  <a:lnTo>
                    <a:pt x="187714" y="1151245"/>
                  </a:lnTo>
                  <a:lnTo>
                    <a:pt x="102479" y="13959"/>
                  </a:lnTo>
                  <a:lnTo>
                    <a:pt x="61750" y="0"/>
                  </a:lnTo>
                  <a:close/>
                </a:path>
              </a:pathLst>
            </a:custGeom>
            <a:solidFill>
              <a:srgbClr val="081323"/>
            </a:solidFill>
            <a:ln w="1641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178F321-65A8-4E2F-B5CD-06CC41939BB4}"/>
                </a:ext>
              </a:extLst>
            </p:cNvPr>
            <p:cNvSpPr/>
            <p:nvPr/>
          </p:nvSpPr>
          <p:spPr>
            <a:xfrm>
              <a:off x="6993177" y="1880719"/>
              <a:ext cx="809089" cy="992541"/>
            </a:xfrm>
            <a:custGeom>
              <a:avLst/>
              <a:gdLst>
                <a:gd name="connsiteX0" fmla="*/ 267298 w 809089"/>
                <a:gd name="connsiteY0" fmla="*/ 314663 h 992541"/>
                <a:gd name="connsiteX1" fmla="*/ 274524 w 809089"/>
                <a:gd name="connsiteY1" fmla="*/ 0 h 992541"/>
                <a:gd name="connsiteX2" fmla="*/ 24732 w 809089"/>
                <a:gd name="connsiteY2" fmla="*/ 781565 h 992541"/>
                <a:gd name="connsiteX3" fmla="*/ 806954 w 809089"/>
                <a:gd name="connsiteY3" fmla="*/ 986523 h 992541"/>
                <a:gd name="connsiteX4" fmla="*/ 809089 w 809089"/>
                <a:gd name="connsiteY4" fmla="*/ 866308 h 992541"/>
                <a:gd name="connsiteX5" fmla="*/ 211788 w 809089"/>
                <a:gd name="connsiteY5" fmla="*/ 639343 h 992541"/>
                <a:gd name="connsiteX6" fmla="*/ 267298 w 809089"/>
                <a:gd name="connsiteY6" fmla="*/ 314663 h 99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089" h="992541">
                  <a:moveTo>
                    <a:pt x="267298" y="314663"/>
                  </a:moveTo>
                  <a:lnTo>
                    <a:pt x="274524" y="0"/>
                  </a:lnTo>
                  <a:cubicBezTo>
                    <a:pt x="129346" y="26441"/>
                    <a:pt x="-70357" y="518963"/>
                    <a:pt x="24732" y="781565"/>
                  </a:cubicBezTo>
                  <a:cubicBezTo>
                    <a:pt x="121298" y="1047452"/>
                    <a:pt x="806954" y="986523"/>
                    <a:pt x="806954" y="986523"/>
                  </a:cubicBezTo>
                  <a:lnTo>
                    <a:pt x="809089" y="866308"/>
                  </a:lnTo>
                  <a:cubicBezTo>
                    <a:pt x="809089" y="866308"/>
                    <a:pt x="202920" y="771712"/>
                    <a:pt x="211788" y="639343"/>
                  </a:cubicBezTo>
                  <a:cubicBezTo>
                    <a:pt x="220657" y="506975"/>
                    <a:pt x="267298" y="314663"/>
                    <a:pt x="267298" y="314663"/>
                  </a:cubicBezTo>
                  <a:close/>
                </a:path>
              </a:pathLst>
            </a:custGeom>
            <a:solidFill>
              <a:srgbClr val="0F223F"/>
            </a:solidFill>
            <a:ln w="1641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BB9C677-8C2B-4492-B24E-69069C657606}"/>
                </a:ext>
              </a:extLst>
            </p:cNvPr>
            <p:cNvSpPr/>
            <p:nvPr/>
          </p:nvSpPr>
          <p:spPr>
            <a:xfrm>
              <a:off x="7993593" y="5285842"/>
              <a:ext cx="97716" cy="246671"/>
            </a:xfrm>
            <a:custGeom>
              <a:avLst/>
              <a:gdLst>
                <a:gd name="connsiteX0" fmla="*/ 0 w 97716"/>
                <a:gd name="connsiteY0" fmla="*/ 0 h 246671"/>
                <a:gd name="connsiteX1" fmla="*/ 97717 w 97716"/>
                <a:gd name="connsiteY1" fmla="*/ 0 h 246671"/>
                <a:gd name="connsiteX2" fmla="*/ 97717 w 97716"/>
                <a:gd name="connsiteY2" fmla="*/ 246672 h 246671"/>
                <a:gd name="connsiteX3" fmla="*/ 0 w 97716"/>
                <a:gd name="connsiteY3" fmla="*/ 246672 h 246671"/>
              </a:gdLst>
              <a:ahLst/>
              <a:cxnLst>
                <a:cxn ang="0">
                  <a:pos x="connsiteX0" y="connsiteY0"/>
                </a:cxn>
                <a:cxn ang="0">
                  <a:pos x="connsiteX1" y="connsiteY1"/>
                </a:cxn>
                <a:cxn ang="0">
                  <a:pos x="connsiteX2" y="connsiteY2"/>
                </a:cxn>
                <a:cxn ang="0">
                  <a:pos x="connsiteX3" y="connsiteY3"/>
                </a:cxn>
              </a:cxnLst>
              <a:rect l="l" t="t" r="r" b="b"/>
              <a:pathLst>
                <a:path w="97716" h="246671">
                  <a:moveTo>
                    <a:pt x="0" y="0"/>
                  </a:moveTo>
                  <a:lnTo>
                    <a:pt x="97717" y="0"/>
                  </a:lnTo>
                  <a:lnTo>
                    <a:pt x="97717" y="246672"/>
                  </a:lnTo>
                  <a:lnTo>
                    <a:pt x="0" y="246672"/>
                  </a:lnTo>
                  <a:close/>
                </a:path>
              </a:pathLst>
            </a:custGeom>
            <a:solidFill>
              <a:srgbClr val="B74D00"/>
            </a:solidFill>
            <a:ln w="1641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BA859774-2E2B-41A7-BFB3-CBE21C129485}"/>
                </a:ext>
              </a:extLst>
            </p:cNvPr>
            <p:cNvSpPr/>
            <p:nvPr/>
          </p:nvSpPr>
          <p:spPr>
            <a:xfrm>
              <a:off x="9114128" y="5272704"/>
              <a:ext cx="97716" cy="260631"/>
            </a:xfrm>
            <a:custGeom>
              <a:avLst/>
              <a:gdLst>
                <a:gd name="connsiteX0" fmla="*/ 0 w 97716"/>
                <a:gd name="connsiteY0" fmla="*/ 0 h 260631"/>
                <a:gd name="connsiteX1" fmla="*/ 97716 w 97716"/>
                <a:gd name="connsiteY1" fmla="*/ 0 h 260631"/>
                <a:gd name="connsiteX2" fmla="*/ 97716 w 97716"/>
                <a:gd name="connsiteY2" fmla="*/ 260631 h 260631"/>
                <a:gd name="connsiteX3" fmla="*/ 0 w 97716"/>
                <a:gd name="connsiteY3" fmla="*/ 260631 h 260631"/>
              </a:gdLst>
              <a:ahLst/>
              <a:cxnLst>
                <a:cxn ang="0">
                  <a:pos x="connsiteX0" y="connsiteY0"/>
                </a:cxn>
                <a:cxn ang="0">
                  <a:pos x="connsiteX1" y="connsiteY1"/>
                </a:cxn>
                <a:cxn ang="0">
                  <a:pos x="connsiteX2" y="connsiteY2"/>
                </a:cxn>
                <a:cxn ang="0">
                  <a:pos x="connsiteX3" y="connsiteY3"/>
                </a:cxn>
              </a:cxnLst>
              <a:rect l="l" t="t" r="r" b="b"/>
              <a:pathLst>
                <a:path w="97716" h="260631">
                  <a:moveTo>
                    <a:pt x="0" y="0"/>
                  </a:moveTo>
                  <a:lnTo>
                    <a:pt x="97716" y="0"/>
                  </a:lnTo>
                  <a:lnTo>
                    <a:pt x="97716" y="260631"/>
                  </a:lnTo>
                  <a:lnTo>
                    <a:pt x="0" y="260631"/>
                  </a:lnTo>
                  <a:close/>
                </a:path>
              </a:pathLst>
            </a:custGeom>
            <a:solidFill>
              <a:srgbClr val="B74D00"/>
            </a:solidFill>
            <a:ln w="1641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FB3BC62-30DD-4F34-9108-698618E2C994}"/>
                </a:ext>
              </a:extLst>
            </p:cNvPr>
            <p:cNvSpPr/>
            <p:nvPr/>
          </p:nvSpPr>
          <p:spPr>
            <a:xfrm>
              <a:off x="7959926" y="3450912"/>
              <a:ext cx="1290512" cy="1931332"/>
            </a:xfrm>
            <a:custGeom>
              <a:avLst/>
              <a:gdLst>
                <a:gd name="connsiteX0" fmla="*/ 0 w 1290512"/>
                <a:gd name="connsiteY0" fmla="*/ 0 h 1931332"/>
                <a:gd name="connsiteX1" fmla="*/ 1290512 w 1290512"/>
                <a:gd name="connsiteY1" fmla="*/ 0 h 1931332"/>
                <a:gd name="connsiteX2" fmla="*/ 1290512 w 1290512"/>
                <a:gd name="connsiteY2" fmla="*/ 1931333 h 1931332"/>
                <a:gd name="connsiteX3" fmla="*/ 0 w 1290512"/>
                <a:gd name="connsiteY3" fmla="*/ 1931333 h 1931332"/>
              </a:gdLst>
              <a:ahLst/>
              <a:cxnLst>
                <a:cxn ang="0">
                  <a:pos x="connsiteX0" y="connsiteY0"/>
                </a:cxn>
                <a:cxn ang="0">
                  <a:pos x="connsiteX1" y="connsiteY1"/>
                </a:cxn>
                <a:cxn ang="0">
                  <a:pos x="connsiteX2" y="connsiteY2"/>
                </a:cxn>
                <a:cxn ang="0">
                  <a:pos x="connsiteX3" y="connsiteY3"/>
                </a:cxn>
              </a:cxnLst>
              <a:rect l="l" t="t" r="r" b="b"/>
              <a:pathLst>
                <a:path w="1290512" h="1931332">
                  <a:moveTo>
                    <a:pt x="0" y="0"/>
                  </a:moveTo>
                  <a:lnTo>
                    <a:pt x="1290512" y="0"/>
                  </a:lnTo>
                  <a:lnTo>
                    <a:pt x="1290512" y="1931333"/>
                  </a:lnTo>
                  <a:lnTo>
                    <a:pt x="0" y="1931333"/>
                  </a:lnTo>
                  <a:close/>
                </a:path>
              </a:pathLst>
            </a:custGeom>
            <a:solidFill>
              <a:srgbClr val="B74D00"/>
            </a:solidFill>
            <a:ln w="1641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8D664F3C-4186-41E2-B2A1-604DBAEABFFA}"/>
                </a:ext>
              </a:extLst>
            </p:cNvPr>
            <p:cNvSpPr/>
            <p:nvPr/>
          </p:nvSpPr>
          <p:spPr>
            <a:xfrm>
              <a:off x="8118736" y="3691343"/>
              <a:ext cx="980940" cy="290849"/>
            </a:xfrm>
            <a:custGeom>
              <a:avLst/>
              <a:gdLst>
                <a:gd name="connsiteX0" fmla="*/ 0 w 980940"/>
                <a:gd name="connsiteY0" fmla="*/ 0 h 290849"/>
                <a:gd name="connsiteX1" fmla="*/ 980941 w 980940"/>
                <a:gd name="connsiteY1" fmla="*/ 0 h 290849"/>
                <a:gd name="connsiteX2" fmla="*/ 980941 w 980940"/>
                <a:gd name="connsiteY2" fmla="*/ 290850 h 290849"/>
                <a:gd name="connsiteX3" fmla="*/ 0 w 980940"/>
                <a:gd name="connsiteY3" fmla="*/ 290850 h 290849"/>
              </a:gdLst>
              <a:ahLst/>
              <a:cxnLst>
                <a:cxn ang="0">
                  <a:pos x="connsiteX0" y="connsiteY0"/>
                </a:cxn>
                <a:cxn ang="0">
                  <a:pos x="connsiteX1" y="connsiteY1"/>
                </a:cxn>
                <a:cxn ang="0">
                  <a:pos x="connsiteX2" y="connsiteY2"/>
                </a:cxn>
                <a:cxn ang="0">
                  <a:pos x="connsiteX3" y="connsiteY3"/>
                </a:cxn>
              </a:cxnLst>
              <a:rect l="l" t="t" r="r" b="b"/>
              <a:pathLst>
                <a:path w="980940" h="290849">
                  <a:moveTo>
                    <a:pt x="0" y="0"/>
                  </a:moveTo>
                  <a:lnTo>
                    <a:pt x="980941" y="0"/>
                  </a:lnTo>
                  <a:lnTo>
                    <a:pt x="980941" y="290850"/>
                  </a:lnTo>
                  <a:lnTo>
                    <a:pt x="0" y="290850"/>
                  </a:lnTo>
                  <a:close/>
                </a:path>
              </a:pathLst>
            </a:custGeom>
            <a:solidFill>
              <a:srgbClr val="D96F00"/>
            </a:solidFill>
            <a:ln w="1641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7EB08FD-91F6-4476-9026-C5B984467F22}"/>
                </a:ext>
              </a:extLst>
            </p:cNvPr>
            <p:cNvSpPr/>
            <p:nvPr/>
          </p:nvSpPr>
          <p:spPr>
            <a:xfrm>
              <a:off x="8118736" y="4097317"/>
              <a:ext cx="980940" cy="290849"/>
            </a:xfrm>
            <a:custGeom>
              <a:avLst/>
              <a:gdLst>
                <a:gd name="connsiteX0" fmla="*/ 0 w 980940"/>
                <a:gd name="connsiteY0" fmla="*/ 0 h 290849"/>
                <a:gd name="connsiteX1" fmla="*/ 980941 w 980940"/>
                <a:gd name="connsiteY1" fmla="*/ 0 h 290849"/>
                <a:gd name="connsiteX2" fmla="*/ 980941 w 980940"/>
                <a:gd name="connsiteY2" fmla="*/ 290850 h 290849"/>
                <a:gd name="connsiteX3" fmla="*/ 0 w 980940"/>
                <a:gd name="connsiteY3" fmla="*/ 290850 h 290849"/>
              </a:gdLst>
              <a:ahLst/>
              <a:cxnLst>
                <a:cxn ang="0">
                  <a:pos x="connsiteX0" y="connsiteY0"/>
                </a:cxn>
                <a:cxn ang="0">
                  <a:pos x="connsiteX1" y="connsiteY1"/>
                </a:cxn>
                <a:cxn ang="0">
                  <a:pos x="connsiteX2" y="connsiteY2"/>
                </a:cxn>
                <a:cxn ang="0">
                  <a:pos x="connsiteX3" y="connsiteY3"/>
                </a:cxn>
              </a:cxnLst>
              <a:rect l="l" t="t" r="r" b="b"/>
              <a:pathLst>
                <a:path w="980940" h="290849">
                  <a:moveTo>
                    <a:pt x="0" y="0"/>
                  </a:moveTo>
                  <a:lnTo>
                    <a:pt x="980941" y="0"/>
                  </a:lnTo>
                  <a:lnTo>
                    <a:pt x="980941" y="290850"/>
                  </a:lnTo>
                  <a:lnTo>
                    <a:pt x="0" y="290850"/>
                  </a:lnTo>
                  <a:close/>
                </a:path>
              </a:pathLst>
            </a:custGeom>
            <a:solidFill>
              <a:srgbClr val="D96F00"/>
            </a:solidFill>
            <a:ln w="1641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86BF2BB-A770-41CA-9D60-5B00056525CF}"/>
                </a:ext>
              </a:extLst>
            </p:cNvPr>
            <p:cNvSpPr/>
            <p:nvPr/>
          </p:nvSpPr>
          <p:spPr>
            <a:xfrm>
              <a:off x="8118736" y="4486704"/>
              <a:ext cx="980940" cy="791583"/>
            </a:xfrm>
            <a:custGeom>
              <a:avLst/>
              <a:gdLst>
                <a:gd name="connsiteX0" fmla="*/ 0 w 980940"/>
                <a:gd name="connsiteY0" fmla="*/ 0 h 791583"/>
                <a:gd name="connsiteX1" fmla="*/ 980941 w 980940"/>
                <a:gd name="connsiteY1" fmla="*/ 0 h 791583"/>
                <a:gd name="connsiteX2" fmla="*/ 980941 w 980940"/>
                <a:gd name="connsiteY2" fmla="*/ 791584 h 791583"/>
                <a:gd name="connsiteX3" fmla="*/ 0 w 980940"/>
                <a:gd name="connsiteY3" fmla="*/ 791584 h 791583"/>
              </a:gdLst>
              <a:ahLst/>
              <a:cxnLst>
                <a:cxn ang="0">
                  <a:pos x="connsiteX0" y="connsiteY0"/>
                </a:cxn>
                <a:cxn ang="0">
                  <a:pos x="connsiteX1" y="connsiteY1"/>
                </a:cxn>
                <a:cxn ang="0">
                  <a:pos x="connsiteX2" y="connsiteY2"/>
                </a:cxn>
                <a:cxn ang="0">
                  <a:pos x="connsiteX3" y="connsiteY3"/>
                </a:cxn>
              </a:cxnLst>
              <a:rect l="l" t="t" r="r" b="b"/>
              <a:pathLst>
                <a:path w="980940" h="791583">
                  <a:moveTo>
                    <a:pt x="0" y="0"/>
                  </a:moveTo>
                  <a:lnTo>
                    <a:pt x="980941" y="0"/>
                  </a:lnTo>
                  <a:lnTo>
                    <a:pt x="980941" y="791584"/>
                  </a:lnTo>
                  <a:lnTo>
                    <a:pt x="0" y="791584"/>
                  </a:lnTo>
                  <a:close/>
                </a:path>
              </a:pathLst>
            </a:custGeom>
            <a:solidFill>
              <a:srgbClr val="D96F00"/>
            </a:solidFill>
            <a:ln w="1641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F504798-94E8-4C07-807F-2363F282DEBD}"/>
                </a:ext>
              </a:extLst>
            </p:cNvPr>
            <p:cNvSpPr/>
            <p:nvPr/>
          </p:nvSpPr>
          <p:spPr>
            <a:xfrm>
              <a:off x="11326458" y="3505107"/>
              <a:ext cx="113646" cy="2027406"/>
            </a:xfrm>
            <a:custGeom>
              <a:avLst/>
              <a:gdLst>
                <a:gd name="connsiteX0" fmla="*/ 0 w 113646"/>
                <a:gd name="connsiteY0" fmla="*/ 0 h 2027406"/>
                <a:gd name="connsiteX1" fmla="*/ 113647 w 113646"/>
                <a:gd name="connsiteY1" fmla="*/ 0 h 2027406"/>
                <a:gd name="connsiteX2" fmla="*/ 113647 w 113646"/>
                <a:gd name="connsiteY2" fmla="*/ 2027407 h 2027406"/>
                <a:gd name="connsiteX3" fmla="*/ 0 w 113646"/>
                <a:gd name="connsiteY3" fmla="*/ 2027407 h 2027406"/>
              </a:gdLst>
              <a:ahLst/>
              <a:cxnLst>
                <a:cxn ang="0">
                  <a:pos x="connsiteX0" y="connsiteY0"/>
                </a:cxn>
                <a:cxn ang="0">
                  <a:pos x="connsiteX1" y="connsiteY1"/>
                </a:cxn>
                <a:cxn ang="0">
                  <a:pos x="connsiteX2" y="connsiteY2"/>
                </a:cxn>
                <a:cxn ang="0">
                  <a:pos x="connsiteX3" y="connsiteY3"/>
                </a:cxn>
              </a:cxnLst>
              <a:rect l="l" t="t" r="r" b="b"/>
              <a:pathLst>
                <a:path w="113646" h="2027406">
                  <a:moveTo>
                    <a:pt x="0" y="0"/>
                  </a:moveTo>
                  <a:lnTo>
                    <a:pt x="113647" y="0"/>
                  </a:lnTo>
                  <a:lnTo>
                    <a:pt x="113647" y="2027407"/>
                  </a:lnTo>
                  <a:lnTo>
                    <a:pt x="0" y="2027407"/>
                  </a:lnTo>
                  <a:close/>
                </a:path>
              </a:pathLst>
            </a:custGeom>
            <a:solidFill>
              <a:srgbClr val="B74D00"/>
            </a:solidFill>
            <a:ln w="1641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628B62D1-F39B-4326-AEE6-7CFD10E323E4}"/>
                </a:ext>
              </a:extLst>
            </p:cNvPr>
            <p:cNvSpPr/>
            <p:nvPr/>
          </p:nvSpPr>
          <p:spPr>
            <a:xfrm>
              <a:off x="7762600" y="3443845"/>
              <a:ext cx="3905289" cy="115626"/>
            </a:xfrm>
            <a:custGeom>
              <a:avLst/>
              <a:gdLst>
                <a:gd name="connsiteX0" fmla="*/ 3905290 w 3905289"/>
                <a:gd name="connsiteY0" fmla="*/ 57978 h 115626"/>
                <a:gd name="connsiteX1" fmla="*/ 3847481 w 3905289"/>
                <a:gd name="connsiteY1" fmla="*/ 334 h 115626"/>
                <a:gd name="connsiteX2" fmla="*/ 63972 w 3905289"/>
                <a:gd name="connsiteY2" fmla="*/ 334 h 115626"/>
                <a:gd name="connsiteX3" fmla="*/ 333 w 3905289"/>
                <a:gd name="connsiteY3" fmla="*/ 51655 h 115626"/>
                <a:gd name="connsiteX4" fmla="*/ 51671 w 3905289"/>
                <a:gd name="connsiteY4" fmla="*/ 115294 h 115626"/>
                <a:gd name="connsiteX5" fmla="*/ 63972 w 3905289"/>
                <a:gd name="connsiteY5" fmla="*/ 115294 h 115626"/>
                <a:gd name="connsiteX6" fmla="*/ 3847481 w 3905289"/>
                <a:gd name="connsiteY6" fmla="*/ 115294 h 115626"/>
                <a:gd name="connsiteX7" fmla="*/ 3905290 w 3905289"/>
                <a:gd name="connsiteY7" fmla="*/ 57978 h 115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5289" h="115626">
                  <a:moveTo>
                    <a:pt x="3905290" y="57978"/>
                  </a:moveTo>
                  <a:cubicBezTo>
                    <a:pt x="3905208" y="26118"/>
                    <a:pt x="3879342" y="334"/>
                    <a:pt x="3847481" y="334"/>
                  </a:cubicBezTo>
                  <a:lnTo>
                    <a:pt x="63972" y="334"/>
                  </a:lnTo>
                  <a:cubicBezTo>
                    <a:pt x="32226" y="-3066"/>
                    <a:pt x="3733" y="19909"/>
                    <a:pt x="333" y="51655"/>
                  </a:cubicBezTo>
                  <a:cubicBezTo>
                    <a:pt x="-3066" y="83400"/>
                    <a:pt x="19926" y="111894"/>
                    <a:pt x="51671" y="115294"/>
                  </a:cubicBezTo>
                  <a:cubicBezTo>
                    <a:pt x="55761" y="115737"/>
                    <a:pt x="59883" y="115737"/>
                    <a:pt x="63972" y="115294"/>
                  </a:cubicBezTo>
                  <a:lnTo>
                    <a:pt x="3847481" y="115294"/>
                  </a:lnTo>
                  <a:cubicBezTo>
                    <a:pt x="3879178" y="115212"/>
                    <a:pt x="3904929" y="89674"/>
                    <a:pt x="3905290" y="57978"/>
                  </a:cubicBezTo>
                  <a:close/>
                </a:path>
              </a:pathLst>
            </a:custGeom>
            <a:solidFill>
              <a:srgbClr val="D96F00"/>
            </a:solidFill>
            <a:ln w="1641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4D3443AE-CE1A-4B42-B2DE-0756633552BC}"/>
                </a:ext>
              </a:extLst>
            </p:cNvPr>
            <p:cNvSpPr/>
            <p:nvPr/>
          </p:nvSpPr>
          <p:spPr>
            <a:xfrm>
              <a:off x="8170140" y="3377009"/>
              <a:ext cx="649197" cy="65198"/>
            </a:xfrm>
            <a:custGeom>
              <a:avLst/>
              <a:gdLst>
                <a:gd name="connsiteX0" fmla="*/ 0 w 649197"/>
                <a:gd name="connsiteY0" fmla="*/ 0 h 65198"/>
                <a:gd name="connsiteX1" fmla="*/ 649198 w 649197"/>
                <a:gd name="connsiteY1" fmla="*/ 0 h 65198"/>
                <a:gd name="connsiteX2" fmla="*/ 649198 w 649197"/>
                <a:gd name="connsiteY2" fmla="*/ 65199 h 65198"/>
                <a:gd name="connsiteX3" fmla="*/ 0 w 649197"/>
                <a:gd name="connsiteY3" fmla="*/ 65199 h 65198"/>
              </a:gdLst>
              <a:ahLst/>
              <a:cxnLst>
                <a:cxn ang="0">
                  <a:pos x="connsiteX0" y="connsiteY0"/>
                </a:cxn>
                <a:cxn ang="0">
                  <a:pos x="connsiteX1" y="connsiteY1"/>
                </a:cxn>
                <a:cxn ang="0">
                  <a:pos x="connsiteX2" y="connsiteY2"/>
                </a:cxn>
                <a:cxn ang="0">
                  <a:pos x="connsiteX3" y="connsiteY3"/>
                </a:cxn>
              </a:cxnLst>
              <a:rect l="l" t="t" r="r" b="b"/>
              <a:pathLst>
                <a:path w="649197" h="65198">
                  <a:moveTo>
                    <a:pt x="0" y="0"/>
                  </a:moveTo>
                  <a:lnTo>
                    <a:pt x="649198" y="0"/>
                  </a:lnTo>
                  <a:lnTo>
                    <a:pt x="649198" y="65199"/>
                  </a:lnTo>
                  <a:lnTo>
                    <a:pt x="0" y="65199"/>
                  </a:lnTo>
                  <a:close/>
                </a:path>
              </a:pathLst>
            </a:custGeom>
            <a:solidFill>
              <a:srgbClr val="102B39"/>
            </a:solidFill>
            <a:ln w="1641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9AA1081-E628-45FF-9BC8-C86FB3871BF5}"/>
                </a:ext>
              </a:extLst>
            </p:cNvPr>
            <p:cNvSpPr/>
            <p:nvPr/>
          </p:nvSpPr>
          <p:spPr>
            <a:xfrm>
              <a:off x="8145013" y="3311646"/>
              <a:ext cx="649197" cy="65198"/>
            </a:xfrm>
            <a:custGeom>
              <a:avLst/>
              <a:gdLst>
                <a:gd name="connsiteX0" fmla="*/ 0 w 649197"/>
                <a:gd name="connsiteY0" fmla="*/ 0 h 65198"/>
                <a:gd name="connsiteX1" fmla="*/ 649197 w 649197"/>
                <a:gd name="connsiteY1" fmla="*/ 0 h 65198"/>
                <a:gd name="connsiteX2" fmla="*/ 649197 w 649197"/>
                <a:gd name="connsiteY2" fmla="*/ 65199 h 65198"/>
                <a:gd name="connsiteX3" fmla="*/ 0 w 649197"/>
                <a:gd name="connsiteY3" fmla="*/ 65199 h 65198"/>
              </a:gdLst>
              <a:ahLst/>
              <a:cxnLst>
                <a:cxn ang="0">
                  <a:pos x="connsiteX0" y="connsiteY0"/>
                </a:cxn>
                <a:cxn ang="0">
                  <a:pos x="connsiteX1" y="connsiteY1"/>
                </a:cxn>
                <a:cxn ang="0">
                  <a:pos x="connsiteX2" y="connsiteY2"/>
                </a:cxn>
                <a:cxn ang="0">
                  <a:pos x="connsiteX3" y="connsiteY3"/>
                </a:cxn>
              </a:cxnLst>
              <a:rect l="l" t="t" r="r" b="b"/>
              <a:pathLst>
                <a:path w="649197" h="65198">
                  <a:moveTo>
                    <a:pt x="0" y="0"/>
                  </a:moveTo>
                  <a:lnTo>
                    <a:pt x="649197" y="0"/>
                  </a:lnTo>
                  <a:lnTo>
                    <a:pt x="649197" y="65199"/>
                  </a:lnTo>
                  <a:lnTo>
                    <a:pt x="0" y="65199"/>
                  </a:lnTo>
                  <a:close/>
                </a:path>
              </a:pathLst>
            </a:custGeom>
            <a:solidFill>
              <a:srgbClr val="00619B"/>
            </a:solidFill>
            <a:ln w="1641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843CA96-34BC-4D81-A088-C839DA809FF6}"/>
                </a:ext>
              </a:extLst>
            </p:cNvPr>
            <p:cNvSpPr/>
            <p:nvPr/>
          </p:nvSpPr>
          <p:spPr>
            <a:xfrm>
              <a:off x="8183114" y="3245790"/>
              <a:ext cx="502376" cy="65198"/>
            </a:xfrm>
            <a:custGeom>
              <a:avLst/>
              <a:gdLst>
                <a:gd name="connsiteX0" fmla="*/ 0 w 502376"/>
                <a:gd name="connsiteY0" fmla="*/ 0 h 65198"/>
                <a:gd name="connsiteX1" fmla="*/ 502377 w 502376"/>
                <a:gd name="connsiteY1" fmla="*/ 0 h 65198"/>
                <a:gd name="connsiteX2" fmla="*/ 502377 w 502376"/>
                <a:gd name="connsiteY2" fmla="*/ 65199 h 65198"/>
                <a:gd name="connsiteX3" fmla="*/ 0 w 502376"/>
                <a:gd name="connsiteY3" fmla="*/ 65199 h 65198"/>
              </a:gdLst>
              <a:ahLst/>
              <a:cxnLst>
                <a:cxn ang="0">
                  <a:pos x="connsiteX0" y="connsiteY0"/>
                </a:cxn>
                <a:cxn ang="0">
                  <a:pos x="connsiteX1" y="connsiteY1"/>
                </a:cxn>
                <a:cxn ang="0">
                  <a:pos x="connsiteX2" y="connsiteY2"/>
                </a:cxn>
                <a:cxn ang="0">
                  <a:pos x="connsiteX3" y="connsiteY3"/>
                </a:cxn>
              </a:cxnLst>
              <a:rect l="l" t="t" r="r" b="b"/>
              <a:pathLst>
                <a:path w="502376" h="65198">
                  <a:moveTo>
                    <a:pt x="0" y="0"/>
                  </a:moveTo>
                  <a:lnTo>
                    <a:pt x="502377" y="0"/>
                  </a:lnTo>
                  <a:lnTo>
                    <a:pt x="502377" y="65199"/>
                  </a:lnTo>
                  <a:lnTo>
                    <a:pt x="0" y="65199"/>
                  </a:lnTo>
                  <a:close/>
                </a:path>
              </a:pathLst>
            </a:custGeom>
            <a:solidFill>
              <a:srgbClr val="102B39"/>
            </a:solidFill>
            <a:ln w="1641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0DB98391-A298-4E13-80CD-378FE2ACD455}"/>
                </a:ext>
              </a:extLst>
            </p:cNvPr>
            <p:cNvSpPr/>
            <p:nvPr/>
          </p:nvSpPr>
          <p:spPr>
            <a:xfrm>
              <a:off x="8221379" y="3181084"/>
              <a:ext cx="213005" cy="65198"/>
            </a:xfrm>
            <a:custGeom>
              <a:avLst/>
              <a:gdLst>
                <a:gd name="connsiteX0" fmla="*/ 0 w 213005"/>
                <a:gd name="connsiteY0" fmla="*/ 0 h 65198"/>
                <a:gd name="connsiteX1" fmla="*/ 213005 w 213005"/>
                <a:gd name="connsiteY1" fmla="*/ 0 h 65198"/>
                <a:gd name="connsiteX2" fmla="*/ 213005 w 213005"/>
                <a:gd name="connsiteY2" fmla="*/ 65199 h 65198"/>
                <a:gd name="connsiteX3" fmla="*/ 0 w 213005"/>
                <a:gd name="connsiteY3" fmla="*/ 65199 h 65198"/>
              </a:gdLst>
              <a:ahLst/>
              <a:cxnLst>
                <a:cxn ang="0">
                  <a:pos x="connsiteX0" y="connsiteY0"/>
                </a:cxn>
                <a:cxn ang="0">
                  <a:pos x="connsiteX1" y="connsiteY1"/>
                </a:cxn>
                <a:cxn ang="0">
                  <a:pos x="connsiteX2" y="connsiteY2"/>
                </a:cxn>
                <a:cxn ang="0">
                  <a:pos x="connsiteX3" y="connsiteY3"/>
                </a:cxn>
              </a:cxnLst>
              <a:rect l="l" t="t" r="r" b="b"/>
              <a:pathLst>
                <a:path w="213005" h="65198">
                  <a:moveTo>
                    <a:pt x="0" y="0"/>
                  </a:moveTo>
                  <a:lnTo>
                    <a:pt x="213005" y="0"/>
                  </a:lnTo>
                  <a:lnTo>
                    <a:pt x="213005" y="65199"/>
                  </a:lnTo>
                  <a:lnTo>
                    <a:pt x="0" y="65199"/>
                  </a:lnTo>
                  <a:close/>
                </a:path>
              </a:pathLst>
            </a:custGeom>
            <a:solidFill>
              <a:srgbClr val="0096B9"/>
            </a:solidFill>
            <a:ln w="1641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F74E693-9002-40B5-813B-16FA778BC054}"/>
                </a:ext>
              </a:extLst>
            </p:cNvPr>
            <p:cNvSpPr/>
            <p:nvPr/>
          </p:nvSpPr>
          <p:spPr>
            <a:xfrm>
              <a:off x="10040709" y="3195043"/>
              <a:ext cx="182458" cy="247164"/>
            </a:xfrm>
            <a:custGeom>
              <a:avLst/>
              <a:gdLst>
                <a:gd name="connsiteX0" fmla="*/ 0 w 182458"/>
                <a:gd name="connsiteY0" fmla="*/ 0 h 247164"/>
                <a:gd name="connsiteX1" fmla="*/ 182458 w 182458"/>
                <a:gd name="connsiteY1" fmla="*/ 0 h 247164"/>
                <a:gd name="connsiteX2" fmla="*/ 182458 w 182458"/>
                <a:gd name="connsiteY2" fmla="*/ 247165 h 247164"/>
                <a:gd name="connsiteX3" fmla="*/ 0 w 182458"/>
                <a:gd name="connsiteY3" fmla="*/ 247165 h 247164"/>
              </a:gdLst>
              <a:ahLst/>
              <a:cxnLst>
                <a:cxn ang="0">
                  <a:pos x="connsiteX0" y="connsiteY0"/>
                </a:cxn>
                <a:cxn ang="0">
                  <a:pos x="connsiteX1" y="connsiteY1"/>
                </a:cxn>
                <a:cxn ang="0">
                  <a:pos x="connsiteX2" y="connsiteY2"/>
                </a:cxn>
                <a:cxn ang="0">
                  <a:pos x="connsiteX3" y="connsiteY3"/>
                </a:cxn>
              </a:cxnLst>
              <a:rect l="l" t="t" r="r" b="b"/>
              <a:pathLst>
                <a:path w="182458" h="247164">
                  <a:moveTo>
                    <a:pt x="0" y="0"/>
                  </a:moveTo>
                  <a:lnTo>
                    <a:pt x="182458" y="0"/>
                  </a:lnTo>
                  <a:lnTo>
                    <a:pt x="182458" y="247165"/>
                  </a:lnTo>
                  <a:lnTo>
                    <a:pt x="0" y="247165"/>
                  </a:lnTo>
                  <a:close/>
                </a:path>
              </a:pathLst>
            </a:custGeom>
            <a:solidFill>
              <a:srgbClr val="79B6E4"/>
            </a:solidFill>
            <a:ln w="1641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A881A87-6F98-4A2F-88E1-DB986F5EC20E}"/>
                </a:ext>
              </a:extLst>
            </p:cNvPr>
            <p:cNvSpPr/>
            <p:nvPr/>
          </p:nvSpPr>
          <p:spPr>
            <a:xfrm>
              <a:off x="9960565" y="3427427"/>
              <a:ext cx="342581" cy="18065"/>
            </a:xfrm>
            <a:custGeom>
              <a:avLst/>
              <a:gdLst>
                <a:gd name="connsiteX0" fmla="*/ 0 w 342581"/>
                <a:gd name="connsiteY0" fmla="*/ 0 h 18065"/>
                <a:gd name="connsiteX1" fmla="*/ 342581 w 342581"/>
                <a:gd name="connsiteY1" fmla="*/ 0 h 18065"/>
                <a:gd name="connsiteX2" fmla="*/ 342581 w 342581"/>
                <a:gd name="connsiteY2" fmla="*/ 18065 h 18065"/>
                <a:gd name="connsiteX3" fmla="*/ 0 w 342581"/>
                <a:gd name="connsiteY3" fmla="*/ 18065 h 18065"/>
              </a:gdLst>
              <a:ahLst/>
              <a:cxnLst>
                <a:cxn ang="0">
                  <a:pos x="connsiteX0" y="connsiteY0"/>
                </a:cxn>
                <a:cxn ang="0">
                  <a:pos x="connsiteX1" y="connsiteY1"/>
                </a:cxn>
                <a:cxn ang="0">
                  <a:pos x="connsiteX2" y="connsiteY2"/>
                </a:cxn>
                <a:cxn ang="0">
                  <a:pos x="connsiteX3" y="connsiteY3"/>
                </a:cxn>
              </a:cxnLst>
              <a:rect l="l" t="t" r="r" b="b"/>
              <a:pathLst>
                <a:path w="342581" h="18065">
                  <a:moveTo>
                    <a:pt x="0" y="0"/>
                  </a:moveTo>
                  <a:lnTo>
                    <a:pt x="342581" y="0"/>
                  </a:lnTo>
                  <a:lnTo>
                    <a:pt x="342581" y="18065"/>
                  </a:lnTo>
                  <a:lnTo>
                    <a:pt x="0" y="18065"/>
                  </a:lnTo>
                  <a:close/>
                </a:path>
              </a:pathLst>
            </a:custGeom>
            <a:solidFill>
              <a:srgbClr val="499CDA"/>
            </a:solidFill>
            <a:ln w="1641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7EED047-6DD7-4195-A516-09FD72DE56F6}"/>
                </a:ext>
              </a:extLst>
            </p:cNvPr>
            <p:cNvSpPr/>
            <p:nvPr/>
          </p:nvSpPr>
          <p:spPr>
            <a:xfrm>
              <a:off x="9416146" y="2319374"/>
              <a:ext cx="1431420" cy="925265"/>
            </a:xfrm>
            <a:custGeom>
              <a:avLst/>
              <a:gdLst>
                <a:gd name="connsiteX0" fmla="*/ 1387243 w 1431420"/>
                <a:gd name="connsiteY0" fmla="*/ 0 h 925265"/>
                <a:gd name="connsiteX1" fmla="*/ 1431420 w 1431420"/>
                <a:gd name="connsiteY1" fmla="*/ 0 h 925265"/>
                <a:gd name="connsiteX2" fmla="*/ 1431420 w 1431420"/>
                <a:gd name="connsiteY2" fmla="*/ 925266 h 925265"/>
                <a:gd name="connsiteX3" fmla="*/ 1387243 w 1431420"/>
                <a:gd name="connsiteY3" fmla="*/ 925266 h 925265"/>
                <a:gd name="connsiteX4" fmla="*/ 44177 w 1431420"/>
                <a:gd name="connsiteY4" fmla="*/ 925266 h 925265"/>
                <a:gd name="connsiteX5" fmla="*/ 44177 w 1431420"/>
                <a:gd name="connsiteY5" fmla="*/ 0 h 925265"/>
                <a:gd name="connsiteX6" fmla="*/ 0 w 1431420"/>
                <a:gd name="connsiteY6" fmla="*/ 0 h 925265"/>
                <a:gd name="connsiteX7" fmla="*/ 44177 w 1431420"/>
                <a:gd name="connsiteY7" fmla="*/ 0 h 925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1420" h="925265">
                  <a:moveTo>
                    <a:pt x="1387243" y="0"/>
                  </a:moveTo>
                  <a:cubicBezTo>
                    <a:pt x="1411642" y="0"/>
                    <a:pt x="1431420" y="0"/>
                    <a:pt x="1431420" y="0"/>
                  </a:cubicBezTo>
                  <a:lnTo>
                    <a:pt x="1431420" y="925266"/>
                  </a:lnTo>
                  <a:cubicBezTo>
                    <a:pt x="1431420" y="925266"/>
                    <a:pt x="1411642" y="925266"/>
                    <a:pt x="1387243" y="925266"/>
                  </a:cubicBezTo>
                  <a:lnTo>
                    <a:pt x="44177" y="925266"/>
                  </a:lnTo>
                  <a:lnTo>
                    <a:pt x="44177" y="0"/>
                  </a:lnTo>
                  <a:cubicBezTo>
                    <a:pt x="19779" y="0"/>
                    <a:pt x="0" y="0"/>
                    <a:pt x="0" y="0"/>
                  </a:cubicBezTo>
                  <a:cubicBezTo>
                    <a:pt x="0" y="0"/>
                    <a:pt x="19779" y="0"/>
                    <a:pt x="44177" y="0"/>
                  </a:cubicBezTo>
                  <a:close/>
                </a:path>
              </a:pathLst>
            </a:custGeom>
            <a:solidFill>
              <a:srgbClr val="93C4E9"/>
            </a:solidFill>
            <a:ln w="1641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60DFA85-913A-4DE0-9A08-27231367A2B9}"/>
                </a:ext>
              </a:extLst>
            </p:cNvPr>
            <p:cNvSpPr/>
            <p:nvPr/>
          </p:nvSpPr>
          <p:spPr>
            <a:xfrm>
              <a:off x="9322535" y="2155474"/>
              <a:ext cx="1576270" cy="1000482"/>
            </a:xfrm>
            <a:custGeom>
              <a:avLst/>
              <a:gdLst>
                <a:gd name="connsiteX0" fmla="*/ 0 w 1576270"/>
                <a:gd name="connsiteY0" fmla="*/ 0 h 1000482"/>
                <a:gd name="connsiteX1" fmla="*/ 1576270 w 1576270"/>
                <a:gd name="connsiteY1" fmla="*/ 0 h 1000482"/>
                <a:gd name="connsiteX2" fmla="*/ 1576270 w 1576270"/>
                <a:gd name="connsiteY2" fmla="*/ 1000483 h 1000482"/>
                <a:gd name="connsiteX3" fmla="*/ -1 w 1576270"/>
                <a:gd name="connsiteY3" fmla="*/ 1000483 h 1000482"/>
              </a:gdLst>
              <a:ahLst/>
              <a:cxnLst>
                <a:cxn ang="0">
                  <a:pos x="connsiteX0" y="connsiteY0"/>
                </a:cxn>
                <a:cxn ang="0">
                  <a:pos x="connsiteX1" y="connsiteY1"/>
                </a:cxn>
                <a:cxn ang="0">
                  <a:pos x="connsiteX2" y="connsiteY2"/>
                </a:cxn>
                <a:cxn ang="0">
                  <a:pos x="connsiteX3" y="connsiteY3"/>
                </a:cxn>
              </a:cxnLst>
              <a:rect l="l" t="t" r="r" b="b"/>
              <a:pathLst>
                <a:path w="1576270" h="1000482">
                  <a:moveTo>
                    <a:pt x="0" y="0"/>
                  </a:moveTo>
                  <a:lnTo>
                    <a:pt x="1576270" y="0"/>
                  </a:lnTo>
                  <a:lnTo>
                    <a:pt x="1576270" y="1000483"/>
                  </a:lnTo>
                  <a:lnTo>
                    <a:pt x="-1" y="1000483"/>
                  </a:lnTo>
                  <a:close/>
                </a:path>
              </a:pathLst>
            </a:custGeom>
            <a:solidFill>
              <a:srgbClr val="102B39"/>
            </a:solidFill>
            <a:ln w="1641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F7BE570-7928-4908-9E68-A16F7066D8C2}"/>
                </a:ext>
              </a:extLst>
            </p:cNvPr>
            <p:cNvSpPr/>
            <p:nvPr/>
          </p:nvSpPr>
          <p:spPr>
            <a:xfrm>
              <a:off x="10471646" y="4837825"/>
              <a:ext cx="83099" cy="503526"/>
            </a:xfrm>
            <a:custGeom>
              <a:avLst/>
              <a:gdLst>
                <a:gd name="connsiteX0" fmla="*/ 0 w 83099"/>
                <a:gd name="connsiteY0" fmla="*/ 0 h 503526"/>
                <a:gd name="connsiteX1" fmla="*/ 83100 w 83099"/>
                <a:gd name="connsiteY1" fmla="*/ 0 h 503526"/>
                <a:gd name="connsiteX2" fmla="*/ 83100 w 83099"/>
                <a:gd name="connsiteY2" fmla="*/ 503526 h 503526"/>
                <a:gd name="connsiteX3" fmla="*/ 0 w 83099"/>
                <a:gd name="connsiteY3" fmla="*/ 503526 h 503526"/>
              </a:gdLst>
              <a:ahLst/>
              <a:cxnLst>
                <a:cxn ang="0">
                  <a:pos x="connsiteX0" y="connsiteY0"/>
                </a:cxn>
                <a:cxn ang="0">
                  <a:pos x="connsiteX1" y="connsiteY1"/>
                </a:cxn>
                <a:cxn ang="0">
                  <a:pos x="connsiteX2" y="connsiteY2"/>
                </a:cxn>
                <a:cxn ang="0">
                  <a:pos x="connsiteX3" y="connsiteY3"/>
                </a:cxn>
              </a:cxnLst>
              <a:rect l="l" t="t" r="r" b="b"/>
              <a:pathLst>
                <a:path w="83099" h="503526">
                  <a:moveTo>
                    <a:pt x="0" y="0"/>
                  </a:moveTo>
                  <a:lnTo>
                    <a:pt x="83100" y="0"/>
                  </a:lnTo>
                  <a:lnTo>
                    <a:pt x="83100" y="503526"/>
                  </a:lnTo>
                  <a:lnTo>
                    <a:pt x="0" y="503526"/>
                  </a:lnTo>
                  <a:close/>
                </a:path>
              </a:pathLst>
            </a:custGeom>
            <a:solidFill>
              <a:srgbClr val="74B3E3"/>
            </a:solidFill>
            <a:ln w="1641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DBC51D3-0769-47A3-8959-08D30A390D13}"/>
                </a:ext>
              </a:extLst>
            </p:cNvPr>
            <p:cNvSpPr/>
            <p:nvPr/>
          </p:nvSpPr>
          <p:spPr>
            <a:xfrm>
              <a:off x="10188022" y="3176814"/>
              <a:ext cx="1075207" cy="726220"/>
            </a:xfrm>
            <a:custGeom>
              <a:avLst/>
              <a:gdLst>
                <a:gd name="connsiteX0" fmla="*/ 959919 w 1075207"/>
                <a:gd name="connsiteY0" fmla="*/ 0 h 726220"/>
                <a:gd name="connsiteX1" fmla="*/ 1075208 w 1075207"/>
                <a:gd name="connsiteY1" fmla="*/ 0 h 726220"/>
                <a:gd name="connsiteX2" fmla="*/ 1075208 w 1075207"/>
                <a:gd name="connsiteY2" fmla="*/ 726220 h 726220"/>
                <a:gd name="connsiteX3" fmla="*/ 959919 w 1075207"/>
                <a:gd name="connsiteY3" fmla="*/ 726220 h 726220"/>
                <a:gd name="connsiteX4" fmla="*/ 115289 w 1075207"/>
                <a:gd name="connsiteY4" fmla="*/ 726220 h 726220"/>
                <a:gd name="connsiteX5" fmla="*/ 115289 w 1075207"/>
                <a:gd name="connsiteY5" fmla="*/ 0 h 726220"/>
                <a:gd name="connsiteX6" fmla="*/ 0 w 1075207"/>
                <a:gd name="connsiteY6" fmla="*/ 0 h 726220"/>
                <a:gd name="connsiteX7" fmla="*/ 115289 w 1075207"/>
                <a:gd name="connsiteY7" fmla="*/ 0 h 72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207" h="726220">
                  <a:moveTo>
                    <a:pt x="959919" y="0"/>
                  </a:moveTo>
                  <a:cubicBezTo>
                    <a:pt x="1023591" y="0"/>
                    <a:pt x="1075208" y="0"/>
                    <a:pt x="1075208" y="0"/>
                  </a:cubicBezTo>
                  <a:lnTo>
                    <a:pt x="1075208" y="726220"/>
                  </a:lnTo>
                  <a:cubicBezTo>
                    <a:pt x="1075208" y="726220"/>
                    <a:pt x="1023592" y="726220"/>
                    <a:pt x="959919" y="726220"/>
                  </a:cubicBezTo>
                  <a:lnTo>
                    <a:pt x="115289" y="726220"/>
                  </a:lnTo>
                  <a:lnTo>
                    <a:pt x="115289" y="0"/>
                  </a:lnTo>
                  <a:cubicBezTo>
                    <a:pt x="51617" y="0"/>
                    <a:pt x="0" y="0"/>
                    <a:pt x="0" y="0"/>
                  </a:cubicBezTo>
                  <a:cubicBezTo>
                    <a:pt x="0" y="0"/>
                    <a:pt x="51616" y="0"/>
                    <a:pt x="115289" y="0"/>
                  </a:cubicBezTo>
                  <a:close/>
                </a:path>
              </a:pathLst>
            </a:custGeom>
            <a:solidFill>
              <a:srgbClr val="2780C2"/>
            </a:solidFill>
            <a:ln w="1641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CC0046E-FDAF-4B10-B685-36BAF200B628}"/>
                </a:ext>
              </a:extLst>
            </p:cNvPr>
            <p:cNvSpPr/>
            <p:nvPr/>
          </p:nvSpPr>
          <p:spPr>
            <a:xfrm>
              <a:off x="10220375" y="3176814"/>
              <a:ext cx="1075207" cy="726220"/>
            </a:xfrm>
            <a:custGeom>
              <a:avLst/>
              <a:gdLst>
                <a:gd name="connsiteX0" fmla="*/ 959919 w 1075207"/>
                <a:gd name="connsiteY0" fmla="*/ 0 h 726220"/>
                <a:gd name="connsiteX1" fmla="*/ 1075208 w 1075207"/>
                <a:gd name="connsiteY1" fmla="*/ 0 h 726220"/>
                <a:gd name="connsiteX2" fmla="*/ 1075208 w 1075207"/>
                <a:gd name="connsiteY2" fmla="*/ 726220 h 726220"/>
                <a:gd name="connsiteX3" fmla="*/ 959919 w 1075207"/>
                <a:gd name="connsiteY3" fmla="*/ 726220 h 726220"/>
                <a:gd name="connsiteX4" fmla="*/ 115289 w 1075207"/>
                <a:gd name="connsiteY4" fmla="*/ 726220 h 726220"/>
                <a:gd name="connsiteX5" fmla="*/ 115289 w 1075207"/>
                <a:gd name="connsiteY5" fmla="*/ 0 h 726220"/>
                <a:gd name="connsiteX6" fmla="*/ 0 w 1075207"/>
                <a:gd name="connsiteY6" fmla="*/ 0 h 726220"/>
                <a:gd name="connsiteX7" fmla="*/ 115289 w 1075207"/>
                <a:gd name="connsiteY7" fmla="*/ 0 h 72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207" h="726220">
                  <a:moveTo>
                    <a:pt x="959919" y="0"/>
                  </a:moveTo>
                  <a:cubicBezTo>
                    <a:pt x="1023591" y="0"/>
                    <a:pt x="1075208" y="0"/>
                    <a:pt x="1075208" y="0"/>
                  </a:cubicBezTo>
                  <a:lnTo>
                    <a:pt x="1075208" y="726220"/>
                  </a:lnTo>
                  <a:cubicBezTo>
                    <a:pt x="1075208" y="726220"/>
                    <a:pt x="1023592" y="726220"/>
                    <a:pt x="959919" y="726220"/>
                  </a:cubicBezTo>
                  <a:lnTo>
                    <a:pt x="115289" y="726220"/>
                  </a:lnTo>
                  <a:lnTo>
                    <a:pt x="115289" y="0"/>
                  </a:lnTo>
                  <a:cubicBezTo>
                    <a:pt x="51617" y="0"/>
                    <a:pt x="0" y="0"/>
                    <a:pt x="0" y="0"/>
                  </a:cubicBezTo>
                  <a:cubicBezTo>
                    <a:pt x="0" y="0"/>
                    <a:pt x="51616" y="0"/>
                    <a:pt x="115289" y="0"/>
                  </a:cubicBezTo>
                  <a:close/>
                </a:path>
              </a:pathLst>
            </a:custGeom>
            <a:solidFill>
              <a:srgbClr val="1E6397"/>
            </a:solidFill>
            <a:ln w="1641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1F14FB6-84F9-4300-BCDC-6C28C38C6809}"/>
                </a:ext>
              </a:extLst>
            </p:cNvPr>
            <p:cNvSpPr/>
            <p:nvPr/>
          </p:nvSpPr>
          <p:spPr>
            <a:xfrm>
              <a:off x="10383290" y="3302284"/>
              <a:ext cx="844793" cy="523890"/>
            </a:xfrm>
            <a:custGeom>
              <a:avLst/>
              <a:gdLst>
                <a:gd name="connsiteX0" fmla="*/ 844793 w 844793"/>
                <a:gd name="connsiteY0" fmla="*/ 114960 h 523890"/>
                <a:gd name="connsiteX1" fmla="*/ 729833 w 844793"/>
                <a:gd name="connsiteY1" fmla="*/ 0 h 523890"/>
                <a:gd name="connsiteX2" fmla="*/ 114960 w 844793"/>
                <a:gd name="connsiteY2" fmla="*/ 0 h 523890"/>
                <a:gd name="connsiteX3" fmla="*/ 0 w 844793"/>
                <a:gd name="connsiteY3" fmla="*/ 114960 h 523890"/>
                <a:gd name="connsiteX4" fmla="*/ 0 w 844793"/>
                <a:gd name="connsiteY4" fmla="*/ 408931 h 523890"/>
                <a:gd name="connsiteX5" fmla="*/ 114960 w 844793"/>
                <a:gd name="connsiteY5" fmla="*/ 523891 h 523890"/>
                <a:gd name="connsiteX6" fmla="*/ 729670 w 844793"/>
                <a:gd name="connsiteY6" fmla="*/ 523891 h 523890"/>
                <a:gd name="connsiteX7" fmla="*/ 844630 w 844793"/>
                <a:gd name="connsiteY7" fmla="*/ 408931 h 52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4793" h="523890">
                  <a:moveTo>
                    <a:pt x="844793" y="114960"/>
                  </a:moveTo>
                  <a:cubicBezTo>
                    <a:pt x="844793" y="51469"/>
                    <a:pt x="793324" y="0"/>
                    <a:pt x="729833" y="0"/>
                  </a:cubicBezTo>
                  <a:lnTo>
                    <a:pt x="114960" y="0"/>
                  </a:lnTo>
                  <a:cubicBezTo>
                    <a:pt x="51469" y="0"/>
                    <a:pt x="0" y="51469"/>
                    <a:pt x="0" y="114960"/>
                  </a:cubicBezTo>
                  <a:lnTo>
                    <a:pt x="0" y="408931"/>
                  </a:lnTo>
                  <a:cubicBezTo>
                    <a:pt x="0" y="472421"/>
                    <a:pt x="51469" y="523891"/>
                    <a:pt x="114960" y="523891"/>
                  </a:cubicBezTo>
                  <a:lnTo>
                    <a:pt x="729670" y="523891"/>
                  </a:lnTo>
                  <a:cubicBezTo>
                    <a:pt x="793160" y="523891"/>
                    <a:pt x="844630" y="472421"/>
                    <a:pt x="844630" y="408931"/>
                  </a:cubicBezTo>
                  <a:close/>
                </a:path>
              </a:pathLst>
            </a:custGeom>
            <a:solidFill>
              <a:srgbClr val="144265"/>
            </a:solidFill>
            <a:ln w="1641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06045E0-3AB3-45BC-B535-3C79EA148F3C}"/>
                </a:ext>
              </a:extLst>
            </p:cNvPr>
            <p:cNvSpPr/>
            <p:nvPr/>
          </p:nvSpPr>
          <p:spPr>
            <a:xfrm>
              <a:off x="9957444" y="4402454"/>
              <a:ext cx="1111503" cy="165706"/>
            </a:xfrm>
            <a:custGeom>
              <a:avLst/>
              <a:gdLst>
                <a:gd name="connsiteX0" fmla="*/ 1111503 w 1111503"/>
                <a:gd name="connsiteY0" fmla="*/ 119723 h 165706"/>
                <a:gd name="connsiteX1" fmla="*/ 991780 w 1111503"/>
                <a:gd name="connsiteY1" fmla="*/ 0 h 165706"/>
                <a:gd name="connsiteX2" fmla="*/ 119724 w 1111503"/>
                <a:gd name="connsiteY2" fmla="*/ 0 h 165706"/>
                <a:gd name="connsiteX3" fmla="*/ 0 w 1111503"/>
                <a:gd name="connsiteY3" fmla="*/ 119723 h 165706"/>
                <a:gd name="connsiteX4" fmla="*/ 0 w 1111503"/>
                <a:gd name="connsiteY4" fmla="*/ 165707 h 165706"/>
                <a:gd name="connsiteX5" fmla="*/ 1111503 w 1111503"/>
                <a:gd name="connsiteY5" fmla="*/ 165707 h 16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503" h="165706">
                  <a:moveTo>
                    <a:pt x="1111503" y="119723"/>
                  </a:moveTo>
                  <a:cubicBezTo>
                    <a:pt x="1111322" y="53670"/>
                    <a:pt x="1057833" y="180"/>
                    <a:pt x="991780" y="0"/>
                  </a:cubicBezTo>
                  <a:lnTo>
                    <a:pt x="119724" y="0"/>
                  </a:lnTo>
                  <a:cubicBezTo>
                    <a:pt x="53605" y="0"/>
                    <a:pt x="0" y="53604"/>
                    <a:pt x="0" y="119723"/>
                  </a:cubicBezTo>
                  <a:lnTo>
                    <a:pt x="0" y="165707"/>
                  </a:lnTo>
                  <a:lnTo>
                    <a:pt x="1111503" y="165707"/>
                  </a:lnTo>
                  <a:close/>
                </a:path>
              </a:pathLst>
            </a:custGeom>
            <a:solidFill>
              <a:srgbClr val="1E6397"/>
            </a:solidFill>
            <a:ln w="1641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EE1540D-7CCF-4899-8BEF-B78F3251E058}"/>
                </a:ext>
              </a:extLst>
            </p:cNvPr>
            <p:cNvSpPr/>
            <p:nvPr/>
          </p:nvSpPr>
          <p:spPr>
            <a:xfrm>
              <a:off x="9957445" y="4529239"/>
              <a:ext cx="1111502" cy="80143"/>
            </a:xfrm>
            <a:custGeom>
              <a:avLst/>
              <a:gdLst>
                <a:gd name="connsiteX0" fmla="*/ 0 w 1111502"/>
                <a:gd name="connsiteY0" fmla="*/ 0 h 80143"/>
                <a:gd name="connsiteX1" fmla="*/ 1111502 w 1111502"/>
                <a:gd name="connsiteY1" fmla="*/ 0 h 80143"/>
                <a:gd name="connsiteX2" fmla="*/ 1111502 w 1111502"/>
                <a:gd name="connsiteY2" fmla="*/ 80144 h 80143"/>
                <a:gd name="connsiteX3" fmla="*/ 0 w 1111502"/>
                <a:gd name="connsiteY3" fmla="*/ 80144 h 80143"/>
              </a:gdLst>
              <a:ahLst/>
              <a:cxnLst>
                <a:cxn ang="0">
                  <a:pos x="connsiteX0" y="connsiteY0"/>
                </a:cxn>
                <a:cxn ang="0">
                  <a:pos x="connsiteX1" y="connsiteY1"/>
                </a:cxn>
                <a:cxn ang="0">
                  <a:pos x="connsiteX2" y="connsiteY2"/>
                </a:cxn>
                <a:cxn ang="0">
                  <a:pos x="connsiteX3" y="connsiteY3"/>
                </a:cxn>
              </a:cxnLst>
              <a:rect l="l" t="t" r="r" b="b"/>
              <a:pathLst>
                <a:path w="1111502" h="80143">
                  <a:moveTo>
                    <a:pt x="0" y="0"/>
                  </a:moveTo>
                  <a:lnTo>
                    <a:pt x="1111502" y="0"/>
                  </a:lnTo>
                  <a:lnTo>
                    <a:pt x="1111502" y="80144"/>
                  </a:lnTo>
                  <a:lnTo>
                    <a:pt x="0" y="80144"/>
                  </a:lnTo>
                  <a:close/>
                </a:path>
              </a:pathLst>
            </a:custGeom>
            <a:solidFill>
              <a:srgbClr val="0E2C43"/>
            </a:solidFill>
            <a:ln w="1641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68D5DE13-CF11-471C-8C24-86E35752816D}"/>
                </a:ext>
              </a:extLst>
            </p:cNvPr>
            <p:cNvSpPr/>
            <p:nvPr/>
          </p:nvSpPr>
          <p:spPr>
            <a:xfrm>
              <a:off x="10429932" y="4607412"/>
              <a:ext cx="166364" cy="320246"/>
            </a:xfrm>
            <a:custGeom>
              <a:avLst/>
              <a:gdLst>
                <a:gd name="connsiteX0" fmla="*/ 0 w 166364"/>
                <a:gd name="connsiteY0" fmla="*/ 0 h 320246"/>
                <a:gd name="connsiteX1" fmla="*/ 166364 w 166364"/>
                <a:gd name="connsiteY1" fmla="*/ 0 h 320246"/>
                <a:gd name="connsiteX2" fmla="*/ 166364 w 166364"/>
                <a:gd name="connsiteY2" fmla="*/ 320246 h 320246"/>
                <a:gd name="connsiteX3" fmla="*/ 0 w 166364"/>
                <a:gd name="connsiteY3" fmla="*/ 320246 h 320246"/>
              </a:gdLst>
              <a:ahLst/>
              <a:cxnLst>
                <a:cxn ang="0">
                  <a:pos x="connsiteX0" y="connsiteY0"/>
                </a:cxn>
                <a:cxn ang="0">
                  <a:pos x="connsiteX1" y="connsiteY1"/>
                </a:cxn>
                <a:cxn ang="0">
                  <a:pos x="connsiteX2" y="connsiteY2"/>
                </a:cxn>
                <a:cxn ang="0">
                  <a:pos x="connsiteX3" y="connsiteY3"/>
                </a:cxn>
              </a:cxnLst>
              <a:rect l="l" t="t" r="r" b="b"/>
              <a:pathLst>
                <a:path w="166364" h="320246">
                  <a:moveTo>
                    <a:pt x="0" y="0"/>
                  </a:moveTo>
                  <a:lnTo>
                    <a:pt x="166364" y="0"/>
                  </a:lnTo>
                  <a:lnTo>
                    <a:pt x="166364" y="320246"/>
                  </a:lnTo>
                  <a:lnTo>
                    <a:pt x="0" y="320246"/>
                  </a:lnTo>
                  <a:close/>
                </a:path>
              </a:pathLst>
            </a:custGeom>
            <a:solidFill>
              <a:srgbClr val="0E2C43"/>
            </a:solidFill>
            <a:ln w="1641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5C6A39E6-B6AE-4322-AE33-DB71F119815F}"/>
                </a:ext>
              </a:extLst>
            </p:cNvPr>
            <p:cNvSpPr/>
            <p:nvPr/>
          </p:nvSpPr>
          <p:spPr>
            <a:xfrm>
              <a:off x="10405133" y="5250861"/>
              <a:ext cx="208735" cy="136145"/>
            </a:xfrm>
            <a:custGeom>
              <a:avLst/>
              <a:gdLst>
                <a:gd name="connsiteX0" fmla="*/ 0 w 208735"/>
                <a:gd name="connsiteY0" fmla="*/ 0 h 136145"/>
                <a:gd name="connsiteX1" fmla="*/ 208735 w 208735"/>
                <a:gd name="connsiteY1" fmla="*/ 0 h 136145"/>
                <a:gd name="connsiteX2" fmla="*/ 208735 w 208735"/>
                <a:gd name="connsiteY2" fmla="*/ 136146 h 136145"/>
                <a:gd name="connsiteX3" fmla="*/ 0 w 208735"/>
                <a:gd name="connsiteY3" fmla="*/ 136146 h 136145"/>
              </a:gdLst>
              <a:ahLst/>
              <a:cxnLst>
                <a:cxn ang="0">
                  <a:pos x="connsiteX0" y="connsiteY0"/>
                </a:cxn>
                <a:cxn ang="0">
                  <a:pos x="connsiteX1" y="connsiteY1"/>
                </a:cxn>
                <a:cxn ang="0">
                  <a:pos x="connsiteX2" y="connsiteY2"/>
                </a:cxn>
                <a:cxn ang="0">
                  <a:pos x="connsiteX3" y="connsiteY3"/>
                </a:cxn>
              </a:cxnLst>
              <a:rect l="l" t="t" r="r" b="b"/>
              <a:pathLst>
                <a:path w="208735" h="136145">
                  <a:moveTo>
                    <a:pt x="0" y="0"/>
                  </a:moveTo>
                  <a:lnTo>
                    <a:pt x="208735" y="0"/>
                  </a:lnTo>
                  <a:lnTo>
                    <a:pt x="208735" y="136146"/>
                  </a:lnTo>
                  <a:lnTo>
                    <a:pt x="0" y="136146"/>
                  </a:lnTo>
                  <a:close/>
                </a:path>
              </a:pathLst>
            </a:custGeom>
            <a:solidFill>
              <a:srgbClr val="0E2C43"/>
            </a:solidFill>
            <a:ln w="1641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F24E07B-1139-43F0-8105-B260AE0EB002}"/>
                </a:ext>
              </a:extLst>
            </p:cNvPr>
            <p:cNvSpPr/>
            <p:nvPr/>
          </p:nvSpPr>
          <p:spPr>
            <a:xfrm>
              <a:off x="10091280" y="5412247"/>
              <a:ext cx="120557" cy="120548"/>
            </a:xfrm>
            <a:custGeom>
              <a:avLst/>
              <a:gdLst>
                <a:gd name="connsiteX0" fmla="*/ 57821 w 120557"/>
                <a:gd name="connsiteY0" fmla="*/ 52 h 120548"/>
                <a:gd name="connsiteX1" fmla="*/ 120506 w 120557"/>
                <a:gd name="connsiteY1" fmla="*/ 57811 h 120548"/>
                <a:gd name="connsiteX2" fmla="*/ 62747 w 120557"/>
                <a:gd name="connsiteY2" fmla="*/ 120497 h 120548"/>
                <a:gd name="connsiteX3" fmla="*/ 61 w 120557"/>
                <a:gd name="connsiteY3" fmla="*/ 62737 h 120548"/>
                <a:gd name="connsiteX4" fmla="*/ 12 w 120557"/>
                <a:gd name="connsiteY4" fmla="*/ 60324 h 120548"/>
                <a:gd name="connsiteX5" fmla="*/ 57821 w 120557"/>
                <a:gd name="connsiteY5" fmla="*/ 52 h 120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557" h="120548">
                  <a:moveTo>
                    <a:pt x="57821" y="52"/>
                  </a:moveTo>
                  <a:cubicBezTo>
                    <a:pt x="91076" y="-1312"/>
                    <a:pt x="119144" y="24555"/>
                    <a:pt x="120506" y="57811"/>
                  </a:cubicBezTo>
                  <a:cubicBezTo>
                    <a:pt x="121869" y="91067"/>
                    <a:pt x="96004" y="119134"/>
                    <a:pt x="62747" y="120497"/>
                  </a:cubicBezTo>
                  <a:cubicBezTo>
                    <a:pt x="29490" y="121860"/>
                    <a:pt x="1424" y="95994"/>
                    <a:pt x="61" y="62737"/>
                  </a:cubicBezTo>
                  <a:cubicBezTo>
                    <a:pt x="28" y="61933"/>
                    <a:pt x="12" y="61128"/>
                    <a:pt x="12" y="60324"/>
                  </a:cubicBezTo>
                  <a:cubicBezTo>
                    <a:pt x="-629" y="27724"/>
                    <a:pt x="25237" y="774"/>
                    <a:pt x="57821" y="52"/>
                  </a:cubicBezTo>
                  <a:close/>
                </a:path>
              </a:pathLst>
            </a:custGeom>
            <a:solidFill>
              <a:srgbClr val="113754"/>
            </a:solidFill>
            <a:ln w="1641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CE2AF362-1728-4D7C-8BCE-0FFDE51562DF}"/>
                </a:ext>
              </a:extLst>
            </p:cNvPr>
            <p:cNvSpPr/>
            <p:nvPr/>
          </p:nvSpPr>
          <p:spPr>
            <a:xfrm>
              <a:off x="10821442" y="5412247"/>
              <a:ext cx="120557" cy="120548"/>
            </a:xfrm>
            <a:custGeom>
              <a:avLst/>
              <a:gdLst>
                <a:gd name="connsiteX0" fmla="*/ 57820 w 120557"/>
                <a:gd name="connsiteY0" fmla="*/ 52 h 120548"/>
                <a:gd name="connsiteX1" fmla="*/ 120506 w 120557"/>
                <a:gd name="connsiteY1" fmla="*/ 57811 h 120548"/>
                <a:gd name="connsiteX2" fmla="*/ 62747 w 120557"/>
                <a:gd name="connsiteY2" fmla="*/ 120497 h 120548"/>
                <a:gd name="connsiteX3" fmla="*/ 61 w 120557"/>
                <a:gd name="connsiteY3" fmla="*/ 62737 h 120548"/>
                <a:gd name="connsiteX4" fmla="*/ 12 w 120557"/>
                <a:gd name="connsiteY4" fmla="*/ 60324 h 120548"/>
                <a:gd name="connsiteX5" fmla="*/ 57820 w 120557"/>
                <a:gd name="connsiteY5" fmla="*/ 52 h 120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557" h="120548">
                  <a:moveTo>
                    <a:pt x="57820" y="52"/>
                  </a:moveTo>
                  <a:cubicBezTo>
                    <a:pt x="91076" y="-1312"/>
                    <a:pt x="119143" y="24555"/>
                    <a:pt x="120506" y="57811"/>
                  </a:cubicBezTo>
                  <a:cubicBezTo>
                    <a:pt x="121869" y="91067"/>
                    <a:pt x="96003" y="119134"/>
                    <a:pt x="62747" y="120497"/>
                  </a:cubicBezTo>
                  <a:cubicBezTo>
                    <a:pt x="29490" y="121860"/>
                    <a:pt x="1424" y="95994"/>
                    <a:pt x="61" y="62737"/>
                  </a:cubicBezTo>
                  <a:cubicBezTo>
                    <a:pt x="28" y="61933"/>
                    <a:pt x="12" y="61128"/>
                    <a:pt x="12" y="60324"/>
                  </a:cubicBezTo>
                  <a:cubicBezTo>
                    <a:pt x="-629" y="27724"/>
                    <a:pt x="25237" y="774"/>
                    <a:pt x="57820" y="52"/>
                  </a:cubicBezTo>
                  <a:close/>
                </a:path>
              </a:pathLst>
            </a:custGeom>
            <a:solidFill>
              <a:srgbClr val="113754"/>
            </a:solidFill>
            <a:ln w="1641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BBBBF5A-8998-443A-BCE9-43A299C283EA}"/>
                </a:ext>
              </a:extLst>
            </p:cNvPr>
            <p:cNvSpPr/>
            <p:nvPr/>
          </p:nvSpPr>
          <p:spPr>
            <a:xfrm>
              <a:off x="10461780" y="5412240"/>
              <a:ext cx="120565" cy="120545"/>
            </a:xfrm>
            <a:custGeom>
              <a:avLst/>
              <a:gdLst>
                <a:gd name="connsiteX0" fmla="*/ 57656 w 120565"/>
                <a:gd name="connsiteY0" fmla="*/ 58 h 120545"/>
                <a:gd name="connsiteX1" fmla="*/ 120507 w 120565"/>
                <a:gd name="connsiteY1" fmla="*/ 57653 h 120545"/>
                <a:gd name="connsiteX2" fmla="*/ 62912 w 120565"/>
                <a:gd name="connsiteY2" fmla="*/ 120487 h 120545"/>
                <a:gd name="connsiteX3" fmla="*/ 61 w 120565"/>
                <a:gd name="connsiteY3" fmla="*/ 62908 h 120545"/>
                <a:gd name="connsiteX4" fmla="*/ 12 w 120565"/>
                <a:gd name="connsiteY4" fmla="*/ 60330 h 120545"/>
                <a:gd name="connsiteX5" fmla="*/ 57656 w 120565"/>
                <a:gd name="connsiteY5" fmla="*/ 58 h 12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565" h="120545">
                  <a:moveTo>
                    <a:pt x="57656" y="58"/>
                  </a:moveTo>
                  <a:cubicBezTo>
                    <a:pt x="90913" y="-1388"/>
                    <a:pt x="119045" y="24397"/>
                    <a:pt x="120507" y="57653"/>
                  </a:cubicBezTo>
                  <a:cubicBezTo>
                    <a:pt x="121952" y="90893"/>
                    <a:pt x="96167" y="119042"/>
                    <a:pt x="62912" y="120487"/>
                  </a:cubicBezTo>
                  <a:cubicBezTo>
                    <a:pt x="29655" y="121932"/>
                    <a:pt x="1522" y="96149"/>
                    <a:pt x="61" y="62908"/>
                  </a:cubicBezTo>
                  <a:cubicBezTo>
                    <a:pt x="29" y="62038"/>
                    <a:pt x="12" y="61184"/>
                    <a:pt x="12" y="60330"/>
                  </a:cubicBezTo>
                  <a:cubicBezTo>
                    <a:pt x="-629" y="27796"/>
                    <a:pt x="25122" y="863"/>
                    <a:pt x="57656" y="58"/>
                  </a:cubicBezTo>
                  <a:close/>
                </a:path>
              </a:pathLst>
            </a:custGeom>
            <a:solidFill>
              <a:srgbClr val="113754"/>
            </a:solidFill>
            <a:ln w="1641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7DFD4E0-8709-43D4-8CC1-D16B395B56A2}"/>
                </a:ext>
              </a:extLst>
            </p:cNvPr>
            <p:cNvSpPr/>
            <p:nvPr/>
          </p:nvSpPr>
          <p:spPr>
            <a:xfrm>
              <a:off x="10537501" y="3540088"/>
              <a:ext cx="247001" cy="1069294"/>
            </a:xfrm>
            <a:custGeom>
              <a:avLst/>
              <a:gdLst>
                <a:gd name="connsiteX0" fmla="*/ 247001 w 247001"/>
                <a:gd name="connsiteY0" fmla="*/ 927729 h 1069294"/>
                <a:gd name="connsiteX1" fmla="*/ 105436 w 247001"/>
                <a:gd name="connsiteY1" fmla="*/ 1069295 h 1069294"/>
                <a:gd name="connsiteX2" fmla="*/ 105271 w 247001"/>
                <a:gd name="connsiteY2" fmla="*/ 1069295 h 1069294"/>
                <a:gd name="connsiteX3" fmla="*/ 0 w 247001"/>
                <a:gd name="connsiteY3" fmla="*/ 1069295 h 1069294"/>
                <a:gd name="connsiteX4" fmla="*/ 0 w 247001"/>
                <a:gd name="connsiteY4" fmla="*/ 989480 h 1069294"/>
                <a:gd name="connsiteX5" fmla="*/ 129248 w 247001"/>
                <a:gd name="connsiteY5" fmla="*/ 860231 h 1069294"/>
                <a:gd name="connsiteX6" fmla="*/ 129248 w 247001"/>
                <a:gd name="connsiteY6" fmla="*/ 0 h 1069294"/>
                <a:gd name="connsiteX7" fmla="*/ 247001 w 247001"/>
                <a:gd name="connsiteY7" fmla="*/ 0 h 106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001" h="1069294">
                  <a:moveTo>
                    <a:pt x="247001" y="927729"/>
                  </a:moveTo>
                  <a:cubicBezTo>
                    <a:pt x="247001" y="1005919"/>
                    <a:pt x="183625" y="1069295"/>
                    <a:pt x="105436" y="1069295"/>
                  </a:cubicBezTo>
                  <a:cubicBezTo>
                    <a:pt x="105386" y="1069295"/>
                    <a:pt x="105321" y="1069295"/>
                    <a:pt x="105271" y="1069295"/>
                  </a:cubicBezTo>
                  <a:lnTo>
                    <a:pt x="0" y="1069295"/>
                  </a:lnTo>
                  <a:lnTo>
                    <a:pt x="0" y="989480"/>
                  </a:lnTo>
                  <a:cubicBezTo>
                    <a:pt x="71374" y="989480"/>
                    <a:pt x="129248" y="931605"/>
                    <a:pt x="129248" y="860231"/>
                  </a:cubicBezTo>
                  <a:lnTo>
                    <a:pt x="129248" y="0"/>
                  </a:lnTo>
                  <a:lnTo>
                    <a:pt x="247001" y="0"/>
                  </a:lnTo>
                  <a:close/>
                </a:path>
              </a:pathLst>
            </a:custGeom>
            <a:solidFill>
              <a:srgbClr val="0E2C43"/>
            </a:solidFill>
            <a:ln w="1641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78201D4-9FD2-4B2F-AA29-567AC7E7C54D}"/>
                </a:ext>
              </a:extLst>
            </p:cNvPr>
            <p:cNvSpPr/>
            <p:nvPr/>
          </p:nvSpPr>
          <p:spPr>
            <a:xfrm>
              <a:off x="10200996" y="4644528"/>
              <a:ext cx="279846" cy="31696"/>
            </a:xfrm>
            <a:custGeom>
              <a:avLst/>
              <a:gdLst>
                <a:gd name="connsiteX0" fmla="*/ 122515 w 279846"/>
                <a:gd name="connsiteY0" fmla="*/ 8704 h 31696"/>
                <a:gd name="connsiteX1" fmla="*/ 279847 w 279846"/>
                <a:gd name="connsiteY1" fmla="*/ 8704 h 31696"/>
                <a:gd name="connsiteX2" fmla="*/ 279847 w 279846"/>
                <a:gd name="connsiteY2" fmla="*/ 22828 h 31696"/>
                <a:gd name="connsiteX3" fmla="*/ 122515 w 279846"/>
                <a:gd name="connsiteY3" fmla="*/ 22828 h 31696"/>
                <a:gd name="connsiteX4" fmla="*/ 122515 w 279846"/>
                <a:gd name="connsiteY4" fmla="*/ 31696 h 31696"/>
                <a:gd name="connsiteX5" fmla="*/ 0 w 279846"/>
                <a:gd name="connsiteY5" fmla="*/ 31696 h 31696"/>
                <a:gd name="connsiteX6" fmla="*/ 0 w 279846"/>
                <a:gd name="connsiteY6" fmla="*/ 0 h 31696"/>
                <a:gd name="connsiteX7" fmla="*/ 122515 w 279846"/>
                <a:gd name="connsiteY7" fmla="*/ 0 h 31696"/>
                <a:gd name="connsiteX8" fmla="*/ 122515 w 279846"/>
                <a:gd name="connsiteY8" fmla="*/ 8704 h 3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846" h="31696">
                  <a:moveTo>
                    <a:pt x="122515" y="8704"/>
                  </a:moveTo>
                  <a:lnTo>
                    <a:pt x="279847" y="8704"/>
                  </a:lnTo>
                  <a:lnTo>
                    <a:pt x="279847" y="22828"/>
                  </a:lnTo>
                  <a:lnTo>
                    <a:pt x="122515" y="22828"/>
                  </a:lnTo>
                  <a:lnTo>
                    <a:pt x="122515" y="31696"/>
                  </a:lnTo>
                  <a:lnTo>
                    <a:pt x="0" y="31696"/>
                  </a:lnTo>
                  <a:lnTo>
                    <a:pt x="0" y="0"/>
                  </a:lnTo>
                  <a:lnTo>
                    <a:pt x="122515" y="0"/>
                  </a:lnTo>
                  <a:lnTo>
                    <a:pt x="122515" y="8704"/>
                  </a:lnTo>
                  <a:close/>
                </a:path>
              </a:pathLst>
            </a:custGeom>
            <a:solidFill>
              <a:srgbClr val="0E2C43"/>
            </a:solidFill>
            <a:ln w="1641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8C73F-96BE-47C0-87F1-B652F2877B3E}"/>
                </a:ext>
              </a:extLst>
            </p:cNvPr>
            <p:cNvSpPr/>
            <p:nvPr/>
          </p:nvSpPr>
          <p:spPr>
            <a:xfrm>
              <a:off x="10044650" y="5325750"/>
              <a:ext cx="929536" cy="100015"/>
            </a:xfrm>
            <a:custGeom>
              <a:avLst/>
              <a:gdLst>
                <a:gd name="connsiteX0" fmla="*/ 879447 w 929536"/>
                <a:gd name="connsiteY0" fmla="*/ 0 h 100015"/>
                <a:gd name="connsiteX1" fmla="*/ 929537 w 929536"/>
                <a:gd name="connsiteY1" fmla="*/ 0 h 100015"/>
                <a:gd name="connsiteX2" fmla="*/ 929537 w 929536"/>
                <a:gd name="connsiteY2" fmla="*/ 100015 h 100015"/>
                <a:gd name="connsiteX3" fmla="*/ 879447 w 929536"/>
                <a:gd name="connsiteY3" fmla="*/ 100015 h 100015"/>
                <a:gd name="connsiteX4" fmla="*/ 50090 w 929536"/>
                <a:gd name="connsiteY4" fmla="*/ 100015 h 100015"/>
                <a:gd name="connsiteX5" fmla="*/ 50090 w 929536"/>
                <a:gd name="connsiteY5" fmla="*/ 0 h 100015"/>
                <a:gd name="connsiteX6" fmla="*/ 0 w 929536"/>
                <a:gd name="connsiteY6" fmla="*/ 0 h 100015"/>
                <a:gd name="connsiteX7" fmla="*/ 50090 w 929536"/>
                <a:gd name="connsiteY7" fmla="*/ 0 h 10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9536" h="100015">
                  <a:moveTo>
                    <a:pt x="879447" y="0"/>
                  </a:moveTo>
                  <a:cubicBezTo>
                    <a:pt x="907111" y="0"/>
                    <a:pt x="929537" y="0"/>
                    <a:pt x="929537" y="0"/>
                  </a:cubicBezTo>
                  <a:lnTo>
                    <a:pt x="929537" y="100015"/>
                  </a:lnTo>
                  <a:cubicBezTo>
                    <a:pt x="929537" y="100015"/>
                    <a:pt x="907111" y="100015"/>
                    <a:pt x="879447" y="100015"/>
                  </a:cubicBezTo>
                  <a:lnTo>
                    <a:pt x="50090" y="100015"/>
                  </a:lnTo>
                  <a:lnTo>
                    <a:pt x="50090" y="0"/>
                  </a:lnTo>
                  <a:cubicBezTo>
                    <a:pt x="22427" y="0"/>
                    <a:pt x="0" y="0"/>
                    <a:pt x="0" y="0"/>
                  </a:cubicBezTo>
                  <a:cubicBezTo>
                    <a:pt x="0" y="0"/>
                    <a:pt x="22427" y="0"/>
                    <a:pt x="50090" y="0"/>
                  </a:cubicBezTo>
                  <a:close/>
                </a:path>
              </a:pathLst>
            </a:custGeom>
            <a:solidFill>
              <a:srgbClr val="0E2C43"/>
            </a:solidFill>
            <a:ln w="1641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814ED34-2007-4FA4-8AA7-9E1B362F2060}"/>
                </a:ext>
              </a:extLst>
            </p:cNvPr>
            <p:cNvSpPr/>
            <p:nvPr/>
          </p:nvSpPr>
          <p:spPr>
            <a:xfrm>
              <a:off x="8509437" y="3752108"/>
              <a:ext cx="199702" cy="49597"/>
            </a:xfrm>
            <a:custGeom>
              <a:avLst/>
              <a:gdLst>
                <a:gd name="connsiteX0" fmla="*/ 0 w 199702"/>
                <a:gd name="connsiteY0" fmla="*/ 0 h 49597"/>
                <a:gd name="connsiteX1" fmla="*/ 199702 w 199702"/>
                <a:gd name="connsiteY1" fmla="*/ 0 h 49597"/>
                <a:gd name="connsiteX2" fmla="*/ 199702 w 199702"/>
                <a:gd name="connsiteY2" fmla="*/ 49597 h 49597"/>
                <a:gd name="connsiteX3" fmla="*/ 0 w 199702"/>
                <a:gd name="connsiteY3" fmla="*/ 49597 h 49597"/>
              </a:gdLst>
              <a:ahLst/>
              <a:cxnLst>
                <a:cxn ang="0">
                  <a:pos x="connsiteX0" y="connsiteY0"/>
                </a:cxn>
                <a:cxn ang="0">
                  <a:pos x="connsiteX1" y="connsiteY1"/>
                </a:cxn>
                <a:cxn ang="0">
                  <a:pos x="connsiteX2" y="connsiteY2"/>
                </a:cxn>
                <a:cxn ang="0">
                  <a:pos x="connsiteX3" y="connsiteY3"/>
                </a:cxn>
              </a:cxnLst>
              <a:rect l="l" t="t" r="r" b="b"/>
              <a:pathLst>
                <a:path w="199702" h="49597">
                  <a:moveTo>
                    <a:pt x="0" y="0"/>
                  </a:moveTo>
                  <a:lnTo>
                    <a:pt x="199702" y="0"/>
                  </a:lnTo>
                  <a:lnTo>
                    <a:pt x="199702" y="49597"/>
                  </a:lnTo>
                  <a:lnTo>
                    <a:pt x="0" y="49597"/>
                  </a:lnTo>
                  <a:close/>
                </a:path>
              </a:pathLst>
            </a:custGeom>
            <a:solidFill>
              <a:srgbClr val="301A07"/>
            </a:solidFill>
            <a:ln w="1641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E719A56-737E-4413-989E-DEF04A4EBC60}"/>
                </a:ext>
              </a:extLst>
            </p:cNvPr>
            <p:cNvSpPr/>
            <p:nvPr/>
          </p:nvSpPr>
          <p:spPr>
            <a:xfrm>
              <a:off x="8509437" y="4144615"/>
              <a:ext cx="199702" cy="49597"/>
            </a:xfrm>
            <a:custGeom>
              <a:avLst/>
              <a:gdLst>
                <a:gd name="connsiteX0" fmla="*/ 0 w 199702"/>
                <a:gd name="connsiteY0" fmla="*/ 0 h 49597"/>
                <a:gd name="connsiteX1" fmla="*/ 199702 w 199702"/>
                <a:gd name="connsiteY1" fmla="*/ 0 h 49597"/>
                <a:gd name="connsiteX2" fmla="*/ 199702 w 199702"/>
                <a:gd name="connsiteY2" fmla="*/ 49597 h 49597"/>
                <a:gd name="connsiteX3" fmla="*/ 0 w 199702"/>
                <a:gd name="connsiteY3" fmla="*/ 49597 h 49597"/>
              </a:gdLst>
              <a:ahLst/>
              <a:cxnLst>
                <a:cxn ang="0">
                  <a:pos x="connsiteX0" y="connsiteY0"/>
                </a:cxn>
                <a:cxn ang="0">
                  <a:pos x="connsiteX1" y="connsiteY1"/>
                </a:cxn>
                <a:cxn ang="0">
                  <a:pos x="connsiteX2" y="connsiteY2"/>
                </a:cxn>
                <a:cxn ang="0">
                  <a:pos x="connsiteX3" y="connsiteY3"/>
                </a:cxn>
              </a:cxnLst>
              <a:rect l="l" t="t" r="r" b="b"/>
              <a:pathLst>
                <a:path w="199702" h="49597">
                  <a:moveTo>
                    <a:pt x="0" y="0"/>
                  </a:moveTo>
                  <a:lnTo>
                    <a:pt x="199702" y="0"/>
                  </a:lnTo>
                  <a:lnTo>
                    <a:pt x="199702" y="49597"/>
                  </a:lnTo>
                  <a:lnTo>
                    <a:pt x="0" y="49597"/>
                  </a:lnTo>
                  <a:close/>
                </a:path>
              </a:pathLst>
            </a:custGeom>
            <a:solidFill>
              <a:srgbClr val="301A07"/>
            </a:solidFill>
            <a:ln w="1641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4DB6AF1-E18C-45E3-BB29-A699BAF14762}"/>
                </a:ext>
              </a:extLst>
            </p:cNvPr>
            <p:cNvSpPr/>
            <p:nvPr/>
          </p:nvSpPr>
          <p:spPr>
            <a:xfrm>
              <a:off x="8509437" y="4570625"/>
              <a:ext cx="199702" cy="49597"/>
            </a:xfrm>
            <a:custGeom>
              <a:avLst/>
              <a:gdLst>
                <a:gd name="connsiteX0" fmla="*/ 0 w 199702"/>
                <a:gd name="connsiteY0" fmla="*/ 0 h 49597"/>
                <a:gd name="connsiteX1" fmla="*/ 199702 w 199702"/>
                <a:gd name="connsiteY1" fmla="*/ 0 h 49597"/>
                <a:gd name="connsiteX2" fmla="*/ 199702 w 199702"/>
                <a:gd name="connsiteY2" fmla="*/ 49597 h 49597"/>
                <a:gd name="connsiteX3" fmla="*/ 0 w 199702"/>
                <a:gd name="connsiteY3" fmla="*/ 49597 h 49597"/>
              </a:gdLst>
              <a:ahLst/>
              <a:cxnLst>
                <a:cxn ang="0">
                  <a:pos x="connsiteX0" y="connsiteY0"/>
                </a:cxn>
                <a:cxn ang="0">
                  <a:pos x="connsiteX1" y="connsiteY1"/>
                </a:cxn>
                <a:cxn ang="0">
                  <a:pos x="connsiteX2" y="connsiteY2"/>
                </a:cxn>
                <a:cxn ang="0">
                  <a:pos x="connsiteX3" y="connsiteY3"/>
                </a:cxn>
              </a:cxnLst>
              <a:rect l="l" t="t" r="r" b="b"/>
              <a:pathLst>
                <a:path w="199702" h="49597">
                  <a:moveTo>
                    <a:pt x="0" y="0"/>
                  </a:moveTo>
                  <a:lnTo>
                    <a:pt x="199702" y="0"/>
                  </a:lnTo>
                  <a:lnTo>
                    <a:pt x="199702" y="49597"/>
                  </a:lnTo>
                  <a:lnTo>
                    <a:pt x="0" y="49597"/>
                  </a:lnTo>
                  <a:close/>
                </a:path>
              </a:pathLst>
            </a:custGeom>
            <a:solidFill>
              <a:srgbClr val="301A07"/>
            </a:solidFill>
            <a:ln w="1641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329EBA3-E18A-4BB2-A950-7C83FB08A6F5}"/>
                </a:ext>
              </a:extLst>
            </p:cNvPr>
            <p:cNvSpPr/>
            <p:nvPr/>
          </p:nvSpPr>
          <p:spPr>
            <a:xfrm>
              <a:off x="4043034" y="3703447"/>
              <a:ext cx="468395" cy="990349"/>
            </a:xfrm>
            <a:custGeom>
              <a:avLst/>
              <a:gdLst>
                <a:gd name="connsiteX0" fmla="*/ 316992 w 468395"/>
                <a:gd name="connsiteY0" fmla="*/ 990350 h 990349"/>
                <a:gd name="connsiteX1" fmla="*/ 333414 w 468395"/>
                <a:gd name="connsiteY1" fmla="*/ 828913 h 990349"/>
                <a:gd name="connsiteX2" fmla="*/ 399106 w 468395"/>
                <a:gd name="connsiteY2" fmla="*/ 693752 h 990349"/>
                <a:gd name="connsiteX3" fmla="*/ 398121 w 468395"/>
                <a:gd name="connsiteY3" fmla="*/ 628060 h 990349"/>
                <a:gd name="connsiteX4" fmla="*/ 367082 w 468395"/>
                <a:gd name="connsiteY4" fmla="*/ 607204 h 990349"/>
                <a:gd name="connsiteX5" fmla="*/ 370202 w 468395"/>
                <a:gd name="connsiteY5" fmla="*/ 580598 h 990349"/>
                <a:gd name="connsiteX6" fmla="*/ 465783 w 468395"/>
                <a:gd name="connsiteY6" fmla="*/ 343451 h 990349"/>
                <a:gd name="connsiteX7" fmla="*/ 420620 w 468395"/>
                <a:gd name="connsiteY7" fmla="*/ 277760 h 990349"/>
                <a:gd name="connsiteX8" fmla="*/ 389581 w 468395"/>
                <a:gd name="connsiteY8" fmla="*/ 269548 h 990349"/>
                <a:gd name="connsiteX9" fmla="*/ 375950 w 468395"/>
                <a:gd name="connsiteY9" fmla="*/ 269548 h 990349"/>
                <a:gd name="connsiteX10" fmla="*/ 369709 w 468395"/>
                <a:gd name="connsiteY10" fmla="*/ 254932 h 990349"/>
                <a:gd name="connsiteX11" fmla="*/ 382683 w 468395"/>
                <a:gd name="connsiteY11" fmla="*/ 156395 h 990349"/>
                <a:gd name="connsiteX12" fmla="*/ 363140 w 468395"/>
                <a:gd name="connsiteY12" fmla="*/ 63277 h 990349"/>
                <a:gd name="connsiteX13" fmla="*/ 327338 w 468395"/>
                <a:gd name="connsiteY13" fmla="*/ 27311 h 990349"/>
                <a:gd name="connsiteX14" fmla="*/ 51762 w 468395"/>
                <a:gd name="connsiteY14" fmla="*/ 160993 h 990349"/>
                <a:gd name="connsiteX15" fmla="*/ 52583 w 468395"/>
                <a:gd name="connsiteY15" fmla="*/ 273161 h 990349"/>
                <a:gd name="connsiteX16" fmla="*/ 61615 w 468395"/>
                <a:gd name="connsiteY16" fmla="*/ 318489 h 990349"/>
                <a:gd name="connsiteX17" fmla="*/ 65228 w 468395"/>
                <a:gd name="connsiteY17" fmla="*/ 336390 h 990349"/>
                <a:gd name="connsiteX18" fmla="*/ 56196 w 468395"/>
                <a:gd name="connsiteY18" fmla="*/ 340331 h 990349"/>
                <a:gd name="connsiteX19" fmla="*/ 29098 w 468395"/>
                <a:gd name="connsiteY19" fmla="*/ 353470 h 990349"/>
                <a:gd name="connsiteX20" fmla="*/ 194 w 468395"/>
                <a:gd name="connsiteY20" fmla="*/ 413249 h 990349"/>
                <a:gd name="connsiteX21" fmla="*/ 70648 w 468395"/>
                <a:gd name="connsiteY21" fmla="*/ 556292 h 990349"/>
                <a:gd name="connsiteX22" fmla="*/ 108092 w 468395"/>
                <a:gd name="connsiteY22" fmla="*/ 602441 h 990349"/>
                <a:gd name="connsiteX23" fmla="*/ 101195 w 468395"/>
                <a:gd name="connsiteY23" fmla="*/ 611309 h 990349"/>
                <a:gd name="connsiteX24" fmla="*/ 84772 w 468395"/>
                <a:gd name="connsiteY24" fmla="*/ 641691 h 990349"/>
                <a:gd name="connsiteX25" fmla="*/ 91669 w 468395"/>
                <a:gd name="connsiteY25" fmla="*/ 731689 h 990349"/>
                <a:gd name="connsiteX26" fmla="*/ 231100 w 468395"/>
                <a:gd name="connsiteY26" fmla="*/ 894440 h 990349"/>
                <a:gd name="connsiteX27" fmla="*/ 316992 w 468395"/>
                <a:gd name="connsiteY27" fmla="*/ 990350 h 99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8395" h="990349">
                  <a:moveTo>
                    <a:pt x="316992" y="990350"/>
                  </a:moveTo>
                  <a:cubicBezTo>
                    <a:pt x="304921" y="936170"/>
                    <a:pt x="310669" y="879544"/>
                    <a:pt x="333414" y="828913"/>
                  </a:cubicBezTo>
                  <a:cubicBezTo>
                    <a:pt x="354600" y="782436"/>
                    <a:pt x="385968" y="744334"/>
                    <a:pt x="399106" y="693752"/>
                  </a:cubicBezTo>
                  <a:cubicBezTo>
                    <a:pt x="406464" y="672419"/>
                    <a:pt x="406119" y="649164"/>
                    <a:pt x="398121" y="628060"/>
                  </a:cubicBezTo>
                  <a:cubicBezTo>
                    <a:pt x="390895" y="614101"/>
                    <a:pt x="380713" y="611638"/>
                    <a:pt x="367082" y="607204"/>
                  </a:cubicBezTo>
                  <a:cubicBezTo>
                    <a:pt x="364454" y="606218"/>
                    <a:pt x="369709" y="582897"/>
                    <a:pt x="370202" y="580598"/>
                  </a:cubicBezTo>
                  <a:cubicBezTo>
                    <a:pt x="391059" y="498484"/>
                    <a:pt x="485162" y="434270"/>
                    <a:pt x="465783" y="343451"/>
                  </a:cubicBezTo>
                  <a:cubicBezTo>
                    <a:pt x="460774" y="316124"/>
                    <a:pt x="444335" y="292229"/>
                    <a:pt x="420620" y="277760"/>
                  </a:cubicBezTo>
                  <a:cubicBezTo>
                    <a:pt x="410980" y="272833"/>
                    <a:pt x="400387" y="270041"/>
                    <a:pt x="389581" y="269548"/>
                  </a:cubicBezTo>
                  <a:cubicBezTo>
                    <a:pt x="385048" y="270123"/>
                    <a:pt x="380483" y="270123"/>
                    <a:pt x="375950" y="269548"/>
                  </a:cubicBezTo>
                  <a:cubicBezTo>
                    <a:pt x="372813" y="265197"/>
                    <a:pt x="370678" y="260204"/>
                    <a:pt x="369709" y="254932"/>
                  </a:cubicBezTo>
                  <a:cubicBezTo>
                    <a:pt x="361169" y="220608"/>
                    <a:pt x="377099" y="190226"/>
                    <a:pt x="382683" y="156395"/>
                  </a:cubicBezTo>
                  <a:cubicBezTo>
                    <a:pt x="388924" y="123993"/>
                    <a:pt x="381879" y="90441"/>
                    <a:pt x="363140" y="63277"/>
                  </a:cubicBezTo>
                  <a:cubicBezTo>
                    <a:pt x="353434" y="49252"/>
                    <a:pt x="341314" y="37082"/>
                    <a:pt x="327338" y="27311"/>
                  </a:cubicBezTo>
                  <a:cubicBezTo>
                    <a:pt x="219275" y="-48727"/>
                    <a:pt x="76724" y="46361"/>
                    <a:pt x="51762" y="160993"/>
                  </a:cubicBezTo>
                  <a:cubicBezTo>
                    <a:pt x="44322" y="198043"/>
                    <a:pt x="44601" y="236226"/>
                    <a:pt x="52583" y="273161"/>
                  </a:cubicBezTo>
                  <a:cubicBezTo>
                    <a:pt x="55375" y="288271"/>
                    <a:pt x="58659" y="303380"/>
                    <a:pt x="61615" y="318489"/>
                  </a:cubicBezTo>
                  <a:cubicBezTo>
                    <a:pt x="63750" y="324220"/>
                    <a:pt x="64982" y="330264"/>
                    <a:pt x="65228" y="336390"/>
                  </a:cubicBezTo>
                  <a:cubicBezTo>
                    <a:pt x="62420" y="338131"/>
                    <a:pt x="59382" y="339461"/>
                    <a:pt x="56196" y="340331"/>
                  </a:cubicBezTo>
                  <a:cubicBezTo>
                    <a:pt x="46687" y="343632"/>
                    <a:pt x="37589" y="348050"/>
                    <a:pt x="29098" y="353470"/>
                  </a:cubicBezTo>
                  <a:cubicBezTo>
                    <a:pt x="10737" y="367856"/>
                    <a:pt x="62" y="389928"/>
                    <a:pt x="194" y="413249"/>
                  </a:cubicBezTo>
                  <a:cubicBezTo>
                    <a:pt x="-3091" y="469908"/>
                    <a:pt x="35996" y="516221"/>
                    <a:pt x="70648" y="556292"/>
                  </a:cubicBezTo>
                  <a:cubicBezTo>
                    <a:pt x="85133" y="569940"/>
                    <a:pt x="97713" y="585460"/>
                    <a:pt x="108092" y="602441"/>
                  </a:cubicBezTo>
                  <a:cubicBezTo>
                    <a:pt x="108092" y="603262"/>
                    <a:pt x="101851" y="610323"/>
                    <a:pt x="101195" y="611309"/>
                  </a:cubicBezTo>
                  <a:cubicBezTo>
                    <a:pt x="94034" y="620424"/>
                    <a:pt x="88467" y="630705"/>
                    <a:pt x="84772" y="641691"/>
                  </a:cubicBezTo>
                  <a:cubicBezTo>
                    <a:pt x="76166" y="671548"/>
                    <a:pt x="78613" y="703491"/>
                    <a:pt x="91669" y="731689"/>
                  </a:cubicBezTo>
                  <a:cubicBezTo>
                    <a:pt x="121066" y="801158"/>
                    <a:pt x="179860" y="842543"/>
                    <a:pt x="231100" y="894440"/>
                  </a:cubicBezTo>
                  <a:cubicBezTo>
                    <a:pt x="262139" y="928107"/>
                    <a:pt x="316992" y="990350"/>
                    <a:pt x="316992" y="990350"/>
                  </a:cubicBezTo>
                  <a:close/>
                </a:path>
              </a:pathLst>
            </a:custGeom>
            <a:solidFill>
              <a:schemeClr val="accent2"/>
            </a:solidFill>
            <a:ln w="1641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ABF451E-A6D6-4715-95AA-34ECEEAF3863}"/>
                </a:ext>
              </a:extLst>
            </p:cNvPr>
            <p:cNvSpPr/>
            <p:nvPr/>
          </p:nvSpPr>
          <p:spPr>
            <a:xfrm>
              <a:off x="4303059" y="3973404"/>
              <a:ext cx="563859" cy="923215"/>
            </a:xfrm>
            <a:custGeom>
              <a:avLst/>
              <a:gdLst>
                <a:gd name="connsiteX0" fmla="*/ 74046 w 563859"/>
                <a:gd name="connsiteY0" fmla="*/ 923216 h 923215"/>
                <a:gd name="connsiteX1" fmla="*/ 167000 w 563859"/>
                <a:gd name="connsiteY1" fmla="*/ 790026 h 923215"/>
                <a:gd name="connsiteX2" fmla="*/ 289186 w 563859"/>
                <a:gd name="connsiteY2" fmla="*/ 703313 h 923215"/>
                <a:gd name="connsiteX3" fmla="*/ 320226 w 563859"/>
                <a:gd name="connsiteY3" fmla="*/ 645340 h 923215"/>
                <a:gd name="connsiteX4" fmla="*/ 303803 w 563859"/>
                <a:gd name="connsiteY4" fmla="*/ 612494 h 923215"/>
                <a:gd name="connsiteX5" fmla="*/ 319240 w 563859"/>
                <a:gd name="connsiteY5" fmla="*/ 590980 h 923215"/>
                <a:gd name="connsiteX6" fmla="*/ 517793 w 563859"/>
                <a:gd name="connsiteY6" fmla="*/ 429707 h 923215"/>
                <a:gd name="connsiteX7" fmla="*/ 509910 w 563859"/>
                <a:gd name="connsiteY7" fmla="*/ 350713 h 923215"/>
                <a:gd name="connsiteX8" fmla="*/ 486590 w 563859"/>
                <a:gd name="connsiteY8" fmla="*/ 328543 h 923215"/>
                <a:gd name="connsiteX9" fmla="*/ 474929 w 563859"/>
                <a:gd name="connsiteY9" fmla="*/ 321809 h 923215"/>
                <a:gd name="connsiteX10" fmla="*/ 476572 w 563859"/>
                <a:gd name="connsiteY10" fmla="*/ 305386 h 923215"/>
                <a:gd name="connsiteX11" fmla="*/ 535366 w 563859"/>
                <a:gd name="connsiteY11" fmla="*/ 226228 h 923215"/>
                <a:gd name="connsiteX12" fmla="*/ 563285 w 563859"/>
                <a:gd name="connsiteY12" fmla="*/ 135081 h 923215"/>
                <a:gd name="connsiteX13" fmla="*/ 549325 w 563859"/>
                <a:gd name="connsiteY13" fmla="*/ 85812 h 923215"/>
                <a:gd name="connsiteX14" fmla="*/ 243531 w 563859"/>
                <a:gd name="connsiteY14" fmla="*/ 69389 h 923215"/>
                <a:gd name="connsiteX15" fmla="*/ 189828 w 563859"/>
                <a:gd name="connsiteY15" fmla="*/ 167926 h 923215"/>
                <a:gd name="connsiteX16" fmla="*/ 175868 w 563859"/>
                <a:gd name="connsiteY16" fmla="*/ 211776 h 923215"/>
                <a:gd name="connsiteX17" fmla="*/ 170284 w 563859"/>
                <a:gd name="connsiteY17" fmla="*/ 229184 h 923215"/>
                <a:gd name="connsiteX18" fmla="*/ 160595 w 563859"/>
                <a:gd name="connsiteY18" fmla="*/ 228363 h 923215"/>
                <a:gd name="connsiteX19" fmla="*/ 130377 w 563859"/>
                <a:gd name="connsiteY19" fmla="*/ 226721 h 923215"/>
                <a:gd name="connsiteX20" fmla="*/ 76181 w 563859"/>
                <a:gd name="connsiteY20" fmla="*/ 264986 h 923215"/>
                <a:gd name="connsiteX21" fmla="*/ 68627 w 563859"/>
                <a:gd name="connsiteY21" fmla="*/ 424288 h 923215"/>
                <a:gd name="connsiteX22" fmla="*/ 78973 w 563859"/>
                <a:gd name="connsiteY22" fmla="*/ 482754 h 923215"/>
                <a:gd name="connsiteX23" fmla="*/ 68627 w 563859"/>
                <a:gd name="connsiteY23" fmla="*/ 487352 h 923215"/>
                <a:gd name="connsiteX24" fmla="*/ 38901 w 563859"/>
                <a:gd name="connsiteY24" fmla="*/ 505582 h 923215"/>
                <a:gd name="connsiteX25" fmla="*/ 1293 w 563859"/>
                <a:gd name="connsiteY25" fmla="*/ 587696 h 923215"/>
                <a:gd name="connsiteX26" fmla="*/ 44321 w 563859"/>
                <a:gd name="connsiteY26" fmla="*/ 797416 h 923215"/>
                <a:gd name="connsiteX27" fmla="*/ 74046 w 563859"/>
                <a:gd name="connsiteY27" fmla="*/ 923216 h 92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3859" h="923215">
                  <a:moveTo>
                    <a:pt x="74046" y="923216"/>
                  </a:moveTo>
                  <a:cubicBezTo>
                    <a:pt x="89730" y="869890"/>
                    <a:pt x="122362" y="823135"/>
                    <a:pt x="167000" y="790026"/>
                  </a:cubicBezTo>
                  <a:cubicBezTo>
                    <a:pt x="207893" y="759644"/>
                    <a:pt x="253713" y="741579"/>
                    <a:pt x="289186" y="703313"/>
                  </a:cubicBezTo>
                  <a:cubicBezTo>
                    <a:pt x="306036" y="688253"/>
                    <a:pt x="317040" y="667725"/>
                    <a:pt x="320226" y="645340"/>
                  </a:cubicBezTo>
                  <a:cubicBezTo>
                    <a:pt x="319815" y="632514"/>
                    <a:pt x="313821" y="620509"/>
                    <a:pt x="303803" y="612494"/>
                  </a:cubicBezTo>
                  <a:cubicBezTo>
                    <a:pt x="301832" y="610524"/>
                    <a:pt x="317762" y="592458"/>
                    <a:pt x="319240" y="590980"/>
                  </a:cubicBezTo>
                  <a:cubicBezTo>
                    <a:pt x="377213" y="529395"/>
                    <a:pt x="491352" y="518884"/>
                    <a:pt x="517793" y="429707"/>
                  </a:cubicBezTo>
                  <a:cubicBezTo>
                    <a:pt x="526366" y="403431"/>
                    <a:pt x="523492" y="374773"/>
                    <a:pt x="509910" y="350713"/>
                  </a:cubicBezTo>
                  <a:cubicBezTo>
                    <a:pt x="503834" y="341730"/>
                    <a:pt x="495869" y="334159"/>
                    <a:pt x="486590" y="328543"/>
                  </a:cubicBezTo>
                  <a:cubicBezTo>
                    <a:pt x="482500" y="326654"/>
                    <a:pt x="478608" y="324404"/>
                    <a:pt x="474929" y="321809"/>
                  </a:cubicBezTo>
                  <a:cubicBezTo>
                    <a:pt x="474158" y="316275"/>
                    <a:pt x="474732" y="310658"/>
                    <a:pt x="476572" y="305386"/>
                  </a:cubicBezTo>
                  <a:cubicBezTo>
                    <a:pt x="485604" y="271227"/>
                    <a:pt x="514344" y="252340"/>
                    <a:pt x="535366" y="226228"/>
                  </a:cubicBezTo>
                  <a:cubicBezTo>
                    <a:pt x="556420" y="200756"/>
                    <a:pt x="566454" y="167959"/>
                    <a:pt x="563285" y="135081"/>
                  </a:cubicBezTo>
                  <a:cubicBezTo>
                    <a:pt x="561577" y="117968"/>
                    <a:pt x="556847" y="101283"/>
                    <a:pt x="549325" y="85812"/>
                  </a:cubicBezTo>
                  <a:cubicBezTo>
                    <a:pt x="491517" y="-32925"/>
                    <a:pt x="320883" y="-18802"/>
                    <a:pt x="243531" y="69389"/>
                  </a:cubicBezTo>
                  <a:cubicBezTo>
                    <a:pt x="219077" y="98211"/>
                    <a:pt x="200798" y="131747"/>
                    <a:pt x="189828" y="167926"/>
                  </a:cubicBezTo>
                  <a:cubicBezTo>
                    <a:pt x="185065" y="182543"/>
                    <a:pt x="180467" y="197160"/>
                    <a:pt x="175868" y="211776"/>
                  </a:cubicBezTo>
                  <a:cubicBezTo>
                    <a:pt x="175014" y="217852"/>
                    <a:pt x="173126" y="223732"/>
                    <a:pt x="170284" y="229184"/>
                  </a:cubicBezTo>
                  <a:cubicBezTo>
                    <a:pt x="167033" y="229397"/>
                    <a:pt x="163765" y="229118"/>
                    <a:pt x="160595" y="228363"/>
                  </a:cubicBezTo>
                  <a:cubicBezTo>
                    <a:pt x="150610" y="226672"/>
                    <a:pt x="140477" y="226113"/>
                    <a:pt x="130377" y="226721"/>
                  </a:cubicBezTo>
                  <a:cubicBezTo>
                    <a:pt x="107368" y="230416"/>
                    <a:pt x="87365" y="244539"/>
                    <a:pt x="76181" y="264986"/>
                  </a:cubicBezTo>
                  <a:cubicBezTo>
                    <a:pt x="45799" y="313105"/>
                    <a:pt x="57623" y="372392"/>
                    <a:pt x="68627" y="424288"/>
                  </a:cubicBezTo>
                  <a:cubicBezTo>
                    <a:pt x="74654" y="443240"/>
                    <a:pt x="78136" y="462898"/>
                    <a:pt x="78973" y="482754"/>
                  </a:cubicBezTo>
                  <a:cubicBezTo>
                    <a:pt x="75705" y="484675"/>
                    <a:pt x="72240" y="486219"/>
                    <a:pt x="68627" y="487352"/>
                  </a:cubicBezTo>
                  <a:cubicBezTo>
                    <a:pt x="57689" y="491556"/>
                    <a:pt x="47606" y="497731"/>
                    <a:pt x="38901" y="505582"/>
                  </a:cubicBezTo>
                  <a:cubicBezTo>
                    <a:pt x="16829" y="527489"/>
                    <a:pt x="3477" y="556673"/>
                    <a:pt x="1293" y="587696"/>
                  </a:cubicBezTo>
                  <a:cubicBezTo>
                    <a:pt x="-6754" y="662584"/>
                    <a:pt x="24613" y="727291"/>
                    <a:pt x="44321" y="797416"/>
                  </a:cubicBezTo>
                  <a:cubicBezTo>
                    <a:pt x="56310" y="841922"/>
                    <a:pt x="74046" y="923216"/>
                    <a:pt x="74046" y="923216"/>
                  </a:cubicBezTo>
                  <a:close/>
                </a:path>
              </a:pathLst>
            </a:custGeom>
            <a:solidFill>
              <a:schemeClr val="accent2"/>
            </a:solidFill>
            <a:ln w="1641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5157BE5-E0C7-4920-A724-CF324C8D1DB2}"/>
                </a:ext>
              </a:extLst>
            </p:cNvPr>
            <p:cNvSpPr/>
            <p:nvPr/>
          </p:nvSpPr>
          <p:spPr>
            <a:xfrm>
              <a:off x="3775941" y="4047910"/>
              <a:ext cx="640742" cy="848709"/>
            </a:xfrm>
            <a:custGeom>
              <a:avLst/>
              <a:gdLst>
                <a:gd name="connsiteX0" fmla="*/ 640743 w 640742"/>
                <a:gd name="connsiteY0" fmla="*/ 848709 h 848709"/>
                <a:gd name="connsiteX1" fmla="*/ 577679 w 640742"/>
                <a:gd name="connsiteY1" fmla="*/ 699096 h 848709"/>
                <a:gd name="connsiteX2" fmla="*/ 569304 w 640742"/>
                <a:gd name="connsiteY2" fmla="*/ 549484 h 848709"/>
                <a:gd name="connsiteX3" fmla="*/ 536458 w 640742"/>
                <a:gd name="connsiteY3" fmla="*/ 492168 h 848709"/>
                <a:gd name="connsiteX4" fmla="*/ 499178 w 640742"/>
                <a:gd name="connsiteY4" fmla="*/ 488883 h 848709"/>
                <a:gd name="connsiteX5" fmla="*/ 489160 w 640742"/>
                <a:gd name="connsiteY5" fmla="*/ 464085 h 848709"/>
                <a:gd name="connsiteX6" fmla="*/ 458449 w 640742"/>
                <a:gd name="connsiteY6" fmla="*/ 210351 h 848709"/>
                <a:gd name="connsiteX7" fmla="*/ 387338 w 640742"/>
                <a:gd name="connsiteY7" fmla="*/ 174878 h 848709"/>
                <a:gd name="connsiteX8" fmla="*/ 356134 w 640742"/>
                <a:gd name="connsiteY8" fmla="*/ 182760 h 848709"/>
                <a:gd name="connsiteX9" fmla="*/ 344309 w 640742"/>
                <a:gd name="connsiteY9" fmla="*/ 189165 h 848709"/>
                <a:gd name="connsiteX10" fmla="*/ 331664 w 640742"/>
                <a:gd name="connsiteY10" fmla="*/ 179312 h 848709"/>
                <a:gd name="connsiteX11" fmla="*/ 295862 w 640742"/>
                <a:gd name="connsiteY11" fmla="*/ 87343 h 848709"/>
                <a:gd name="connsiteX12" fmla="*/ 233783 w 640742"/>
                <a:gd name="connsiteY12" fmla="*/ 15083 h 848709"/>
                <a:gd name="connsiteX13" fmla="*/ 184515 w 640742"/>
                <a:gd name="connsiteY13" fmla="*/ 959 h 848709"/>
                <a:gd name="connsiteX14" fmla="*/ 7640 w 640742"/>
                <a:gd name="connsiteY14" fmla="*/ 251080 h 848709"/>
                <a:gd name="connsiteX15" fmla="*/ 62493 w 640742"/>
                <a:gd name="connsiteY15" fmla="*/ 349617 h 848709"/>
                <a:gd name="connsiteX16" fmla="*/ 92218 w 640742"/>
                <a:gd name="connsiteY16" fmla="*/ 384762 h 848709"/>
                <a:gd name="connsiteX17" fmla="*/ 104042 w 640742"/>
                <a:gd name="connsiteY17" fmla="*/ 398722 h 848709"/>
                <a:gd name="connsiteX18" fmla="*/ 98130 w 640742"/>
                <a:gd name="connsiteY18" fmla="*/ 406604 h 848709"/>
                <a:gd name="connsiteX19" fmla="*/ 80722 w 640742"/>
                <a:gd name="connsiteY19" fmla="*/ 431239 h 848709"/>
                <a:gd name="connsiteX20" fmla="*/ 84171 w 640742"/>
                <a:gd name="connsiteY20" fmla="*/ 496930 h 848709"/>
                <a:gd name="connsiteX21" fmla="*/ 215554 w 640742"/>
                <a:gd name="connsiteY21" fmla="*/ 588242 h 848709"/>
                <a:gd name="connsiteX22" fmla="*/ 270406 w 640742"/>
                <a:gd name="connsiteY22" fmla="*/ 610741 h 848709"/>
                <a:gd name="connsiteX23" fmla="*/ 268764 w 640742"/>
                <a:gd name="connsiteY23" fmla="*/ 621744 h 848709"/>
                <a:gd name="connsiteX24" fmla="*/ 268764 w 640742"/>
                <a:gd name="connsiteY24" fmla="*/ 656725 h 848709"/>
                <a:gd name="connsiteX25" fmla="*/ 318033 w 640742"/>
                <a:gd name="connsiteY25" fmla="*/ 732271 h 848709"/>
                <a:gd name="connsiteX26" fmla="*/ 518721 w 640742"/>
                <a:gd name="connsiteY26" fmla="*/ 807487 h 848709"/>
                <a:gd name="connsiteX27" fmla="*/ 640743 w 640742"/>
                <a:gd name="connsiteY27" fmla="*/ 848709 h 848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40742" h="848709">
                  <a:moveTo>
                    <a:pt x="640743" y="848709"/>
                  </a:moveTo>
                  <a:cubicBezTo>
                    <a:pt x="604169" y="806929"/>
                    <a:pt x="582048" y="754458"/>
                    <a:pt x="577679" y="699096"/>
                  </a:cubicBezTo>
                  <a:cubicBezTo>
                    <a:pt x="573738" y="648186"/>
                    <a:pt x="582770" y="599738"/>
                    <a:pt x="569304" y="549484"/>
                  </a:cubicBezTo>
                  <a:cubicBezTo>
                    <a:pt x="565477" y="527099"/>
                    <a:pt x="553833" y="506784"/>
                    <a:pt x="536458" y="492168"/>
                  </a:cubicBezTo>
                  <a:cubicBezTo>
                    <a:pt x="525175" y="485467"/>
                    <a:pt x="511462" y="484252"/>
                    <a:pt x="499178" y="488883"/>
                  </a:cubicBezTo>
                  <a:cubicBezTo>
                    <a:pt x="496386" y="488883"/>
                    <a:pt x="489652" y="466384"/>
                    <a:pt x="489160" y="464085"/>
                  </a:cubicBezTo>
                  <a:cubicBezTo>
                    <a:pt x="467974" y="381970"/>
                    <a:pt x="519870" y="280148"/>
                    <a:pt x="458449" y="210351"/>
                  </a:cubicBezTo>
                  <a:cubicBezTo>
                    <a:pt x="440778" y="189067"/>
                    <a:pt x="414977" y="176191"/>
                    <a:pt x="387338" y="174878"/>
                  </a:cubicBezTo>
                  <a:cubicBezTo>
                    <a:pt x="376498" y="175272"/>
                    <a:pt x="365857" y="177965"/>
                    <a:pt x="356134" y="182760"/>
                  </a:cubicBezTo>
                  <a:cubicBezTo>
                    <a:pt x="355149" y="182760"/>
                    <a:pt x="345623" y="189658"/>
                    <a:pt x="344309" y="189165"/>
                  </a:cubicBezTo>
                  <a:cubicBezTo>
                    <a:pt x="339416" y="186850"/>
                    <a:pt x="335096" y="183483"/>
                    <a:pt x="331664" y="179312"/>
                  </a:cubicBezTo>
                  <a:cubicBezTo>
                    <a:pt x="307686" y="153364"/>
                    <a:pt x="306865" y="119040"/>
                    <a:pt x="295862" y="87343"/>
                  </a:cubicBezTo>
                  <a:cubicBezTo>
                    <a:pt x="285630" y="55943"/>
                    <a:pt x="263279" y="29929"/>
                    <a:pt x="233783" y="15083"/>
                  </a:cubicBezTo>
                  <a:cubicBezTo>
                    <a:pt x="218346" y="7463"/>
                    <a:pt x="201644" y="2683"/>
                    <a:pt x="184515" y="959"/>
                  </a:cubicBezTo>
                  <a:cubicBezTo>
                    <a:pt x="53131" y="-13493"/>
                    <a:pt x="-25699" y="138419"/>
                    <a:pt x="7640" y="251080"/>
                  </a:cubicBezTo>
                  <a:cubicBezTo>
                    <a:pt x="18955" y="287358"/>
                    <a:pt x="37628" y="320893"/>
                    <a:pt x="62493" y="349617"/>
                  </a:cubicBezTo>
                  <a:cubicBezTo>
                    <a:pt x="72346" y="361441"/>
                    <a:pt x="82364" y="373102"/>
                    <a:pt x="92218" y="384762"/>
                  </a:cubicBezTo>
                  <a:cubicBezTo>
                    <a:pt x="95338" y="388539"/>
                    <a:pt x="102729" y="394123"/>
                    <a:pt x="104042" y="398722"/>
                  </a:cubicBezTo>
                  <a:cubicBezTo>
                    <a:pt x="104042" y="399707"/>
                    <a:pt x="98623" y="405948"/>
                    <a:pt x="98130" y="406604"/>
                  </a:cubicBezTo>
                  <a:cubicBezTo>
                    <a:pt x="91380" y="414110"/>
                    <a:pt x="85534" y="422371"/>
                    <a:pt x="80722" y="431239"/>
                  </a:cubicBezTo>
                  <a:cubicBezTo>
                    <a:pt x="71722" y="452507"/>
                    <a:pt x="73003" y="476731"/>
                    <a:pt x="84171" y="496930"/>
                  </a:cubicBezTo>
                  <a:cubicBezTo>
                    <a:pt x="108641" y="548334"/>
                    <a:pt x="165136" y="569848"/>
                    <a:pt x="215554" y="588242"/>
                  </a:cubicBezTo>
                  <a:cubicBezTo>
                    <a:pt x="234785" y="593201"/>
                    <a:pt x="253244" y="600772"/>
                    <a:pt x="270406" y="610741"/>
                  </a:cubicBezTo>
                  <a:cubicBezTo>
                    <a:pt x="270292" y="614453"/>
                    <a:pt x="269750" y="618148"/>
                    <a:pt x="268764" y="621744"/>
                  </a:cubicBezTo>
                  <a:cubicBezTo>
                    <a:pt x="266711" y="633306"/>
                    <a:pt x="266711" y="645163"/>
                    <a:pt x="268764" y="656725"/>
                  </a:cubicBezTo>
                  <a:cubicBezTo>
                    <a:pt x="275612" y="686993"/>
                    <a:pt x="293087" y="713795"/>
                    <a:pt x="318033" y="732271"/>
                  </a:cubicBezTo>
                  <a:cubicBezTo>
                    <a:pt x="377320" y="778912"/>
                    <a:pt x="449416" y="786794"/>
                    <a:pt x="518721" y="807487"/>
                  </a:cubicBezTo>
                  <a:cubicBezTo>
                    <a:pt x="562570" y="820297"/>
                    <a:pt x="640743" y="848709"/>
                    <a:pt x="640743" y="848709"/>
                  </a:cubicBezTo>
                  <a:close/>
                </a:path>
              </a:pathLst>
            </a:custGeom>
            <a:solidFill>
              <a:schemeClr val="accent2"/>
            </a:solidFill>
            <a:ln w="1641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9E7C642-9D8D-4F0D-8524-CBE5F562E8D4}"/>
                </a:ext>
              </a:extLst>
            </p:cNvPr>
            <p:cNvSpPr/>
            <p:nvPr/>
          </p:nvSpPr>
          <p:spPr>
            <a:xfrm>
              <a:off x="4042735" y="4814669"/>
              <a:ext cx="494493" cy="718666"/>
            </a:xfrm>
            <a:custGeom>
              <a:avLst/>
              <a:gdLst>
                <a:gd name="connsiteX0" fmla="*/ 132204 w 494493"/>
                <a:gd name="connsiteY0" fmla="*/ 718666 h 718666"/>
                <a:gd name="connsiteX1" fmla="*/ 72425 w 494493"/>
                <a:gd name="connsiteY1" fmla="*/ 681058 h 718666"/>
                <a:gd name="connsiteX2" fmla="*/ 0 w 494493"/>
                <a:gd name="connsiteY2" fmla="*/ 531281 h 718666"/>
                <a:gd name="connsiteX3" fmla="*/ 0 w 494493"/>
                <a:gd name="connsiteY3" fmla="*/ 0 h 718666"/>
                <a:gd name="connsiteX4" fmla="*/ 494494 w 494493"/>
                <a:gd name="connsiteY4" fmla="*/ 0 h 718666"/>
                <a:gd name="connsiteX5" fmla="*/ 494494 w 494493"/>
                <a:gd name="connsiteY5" fmla="*/ 531281 h 718666"/>
                <a:gd name="connsiteX6" fmla="*/ 422069 w 494493"/>
                <a:gd name="connsiteY6" fmla="*/ 681058 h 718666"/>
                <a:gd name="connsiteX7" fmla="*/ 362289 w 494493"/>
                <a:gd name="connsiteY7" fmla="*/ 718666 h 71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493" h="718666">
                  <a:moveTo>
                    <a:pt x="132204" y="718666"/>
                  </a:moveTo>
                  <a:cubicBezTo>
                    <a:pt x="110608" y="708993"/>
                    <a:pt x="90490" y="696347"/>
                    <a:pt x="72425" y="681058"/>
                  </a:cubicBezTo>
                  <a:cubicBezTo>
                    <a:pt x="27360" y="644270"/>
                    <a:pt x="854" y="589451"/>
                    <a:pt x="0" y="531281"/>
                  </a:cubicBezTo>
                  <a:lnTo>
                    <a:pt x="0" y="0"/>
                  </a:lnTo>
                  <a:lnTo>
                    <a:pt x="494494" y="0"/>
                  </a:lnTo>
                  <a:lnTo>
                    <a:pt x="494494" y="531281"/>
                  </a:lnTo>
                  <a:cubicBezTo>
                    <a:pt x="493640" y="589451"/>
                    <a:pt x="467133" y="644270"/>
                    <a:pt x="422069" y="681058"/>
                  </a:cubicBezTo>
                  <a:cubicBezTo>
                    <a:pt x="404003" y="696347"/>
                    <a:pt x="383885" y="708993"/>
                    <a:pt x="362289" y="718666"/>
                  </a:cubicBezTo>
                  <a:close/>
                </a:path>
              </a:pathLst>
            </a:custGeom>
            <a:solidFill>
              <a:schemeClr val="accent3"/>
            </a:solidFill>
            <a:ln w="16415" cap="flat">
              <a:noFill/>
              <a:prstDash val="solid"/>
              <a:miter/>
            </a:ln>
          </p:spPr>
          <p:txBody>
            <a:bodyPr rtlCol="0" anchor="ctr"/>
            <a:lstStyle/>
            <a:p>
              <a:endParaRPr lang="en-US"/>
            </a:p>
          </p:txBody>
        </p:sp>
      </p:grpSp>
      <p:sp>
        <p:nvSpPr>
          <p:cNvPr id="104" name="TextBox 103">
            <a:extLst>
              <a:ext uri="{FF2B5EF4-FFF2-40B4-BE49-F238E27FC236}">
                <a16:creationId xmlns:a16="http://schemas.microsoft.com/office/drawing/2014/main" id="{7E20726C-EB41-4B89-A86B-1F19D7333E8E}"/>
              </a:ext>
            </a:extLst>
          </p:cNvPr>
          <p:cNvSpPr txBox="1"/>
          <p:nvPr/>
        </p:nvSpPr>
        <p:spPr>
          <a:xfrm>
            <a:off x="574059" y="153165"/>
            <a:ext cx="11043883" cy="553998"/>
          </a:xfrm>
          <a:prstGeom prst="rect">
            <a:avLst/>
          </a:prstGeom>
          <a:noFill/>
        </p:spPr>
        <p:txBody>
          <a:bodyPr wrap="square" rtlCol="0">
            <a:spAutoFit/>
          </a:bodyPr>
          <a:lstStyle/>
          <a:p>
            <a:pPr algn="ctr"/>
            <a:r>
              <a:rPr lang="en-US" sz="3000" dirty="0">
                <a:latin typeface="Georgia" panose="02040502050405020303" pitchFamily="18" charset="0"/>
                <a:ea typeface="Cambria" panose="02040503050406030204" pitchFamily="18" charset="0"/>
                <a:cs typeface="+mj-cs"/>
              </a:rPr>
              <a:t>Internship final presentation template</a:t>
            </a:r>
          </a:p>
        </p:txBody>
      </p:sp>
      <p:sp>
        <p:nvSpPr>
          <p:cNvPr id="105" name="TextBox 104">
            <a:extLst>
              <a:ext uri="{FF2B5EF4-FFF2-40B4-BE49-F238E27FC236}">
                <a16:creationId xmlns:a16="http://schemas.microsoft.com/office/drawing/2014/main" id="{36EB6EC8-F279-49EB-B527-97379A8A8F4F}"/>
              </a:ext>
            </a:extLst>
          </p:cNvPr>
          <p:cNvSpPr txBox="1"/>
          <p:nvPr/>
        </p:nvSpPr>
        <p:spPr>
          <a:xfrm>
            <a:off x="199852" y="1993019"/>
            <a:ext cx="3921997" cy="1569660"/>
          </a:xfrm>
          <a:prstGeom prst="rect">
            <a:avLst/>
          </a:prstGeom>
          <a:noFill/>
        </p:spPr>
        <p:txBody>
          <a:bodyPr wrap="square" rtlCol="0">
            <a:spAutoFit/>
          </a:bodyPr>
          <a:lstStyle/>
          <a:p>
            <a:pPr lvl="0"/>
            <a:r>
              <a:rPr lang="en-US" sz="1600" dirty="0">
                <a:latin typeface="Georgia Pro Light" panose="02040302050405020303" pitchFamily="18" charset="0"/>
              </a:rPr>
              <a:t>This slide is an editable slide with all your needs. Adapt it with your needs and it will capture all the audience attention. Capture your audience attention. Download this awesome creatives and bring your presentation to life , with our creativity</a:t>
            </a:r>
          </a:p>
        </p:txBody>
      </p:sp>
    </p:spTree>
    <p:extLst>
      <p:ext uri="{BB962C8B-B14F-4D97-AF65-F5344CB8AC3E}">
        <p14:creationId xmlns:p14="http://schemas.microsoft.com/office/powerpoint/2010/main" val="2144094928"/>
      </p:ext>
    </p:extLst>
  </p:cSld>
  <p:clrMapOvr>
    <a:masterClrMapping/>
  </p:clrMapOvr>
</p:sld>
</file>

<file path=ppt/theme/theme1.xml><?xml version="1.0" encoding="utf-8"?>
<a:theme xmlns:a="http://schemas.openxmlformats.org/drawingml/2006/main" name="Office Theme">
  <a:themeElements>
    <a:clrScheme name="Custom 61">
      <a:dk1>
        <a:srgbClr val="000000"/>
      </a:dk1>
      <a:lt1>
        <a:sysClr val="window" lastClr="FFFFFF"/>
      </a:lt1>
      <a:dk2>
        <a:srgbClr val="5E5E5E"/>
      </a:dk2>
      <a:lt2>
        <a:srgbClr val="DDDDDD"/>
      </a:lt2>
      <a:accent1>
        <a:srgbClr val="418AB3"/>
      </a:accent1>
      <a:accent2>
        <a:srgbClr val="A6B727"/>
      </a:accent2>
      <a:accent3>
        <a:srgbClr val="F69200"/>
      </a:accent3>
      <a:accent4>
        <a:srgbClr val="1EA185"/>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48</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Georgia</vt:lpstr>
      <vt:lpstr>Georgia Pro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Kavitha</cp:lastModifiedBy>
  <cp:revision>2</cp:revision>
  <dcterms:created xsi:type="dcterms:W3CDTF">2020-11-09T06:26:10Z</dcterms:created>
  <dcterms:modified xsi:type="dcterms:W3CDTF">2020-11-09T06:36:44Z</dcterms:modified>
</cp:coreProperties>
</file>