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3489EE-7C81-4B98-B4B8-09B97AA9852D}" v="3" dt="2024-01-17T00:47:40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>
        <p:scale>
          <a:sx n="100" d="100"/>
          <a:sy n="100" d="100"/>
        </p:scale>
        <p:origin x="13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Burks" userId="6be8612dc4976d00" providerId="LiveId" clId="{673489EE-7C81-4B98-B4B8-09B97AA9852D}"/>
    <pc:docChg chg="undo custSel addSld modSld sldOrd">
      <pc:chgData name="Kyle Burks" userId="6be8612dc4976d00" providerId="LiveId" clId="{673489EE-7C81-4B98-B4B8-09B97AA9852D}" dt="2024-01-17T01:08:58.456" v="310" actId="20577"/>
      <pc:docMkLst>
        <pc:docMk/>
      </pc:docMkLst>
      <pc:sldChg chg="modSp mod">
        <pc:chgData name="Kyle Burks" userId="6be8612dc4976d00" providerId="LiveId" clId="{673489EE-7C81-4B98-B4B8-09B97AA9852D}" dt="2024-01-17T01:04:55.443" v="272" actId="20577"/>
        <pc:sldMkLst>
          <pc:docMk/>
          <pc:sldMk cId="2001458058" sldId="256"/>
        </pc:sldMkLst>
        <pc:spChg chg="mod">
          <ac:chgData name="Kyle Burks" userId="6be8612dc4976d00" providerId="LiveId" clId="{673489EE-7C81-4B98-B4B8-09B97AA9852D}" dt="2024-01-17T01:03:43.923" v="261" actId="6549"/>
          <ac:spMkLst>
            <pc:docMk/>
            <pc:sldMk cId="2001458058" sldId="256"/>
            <ac:spMk id="35" creationId="{82DEB276-8311-D167-F4A6-6AEF782978C1}"/>
          </ac:spMkLst>
        </pc:spChg>
        <pc:spChg chg="mod">
          <ac:chgData name="Kyle Burks" userId="6be8612dc4976d00" providerId="LiveId" clId="{673489EE-7C81-4B98-B4B8-09B97AA9852D}" dt="2024-01-17T01:04:00.821" v="262" actId="6549"/>
          <ac:spMkLst>
            <pc:docMk/>
            <pc:sldMk cId="2001458058" sldId="256"/>
            <ac:spMk id="36" creationId="{A951C292-0895-FBAE-FACD-6218C51CE6CD}"/>
          </ac:spMkLst>
        </pc:spChg>
        <pc:spChg chg="mod">
          <ac:chgData name="Kyle Burks" userId="6be8612dc4976d00" providerId="LiveId" clId="{673489EE-7C81-4B98-B4B8-09B97AA9852D}" dt="2024-01-17T01:04:55.443" v="272" actId="20577"/>
          <ac:spMkLst>
            <pc:docMk/>
            <pc:sldMk cId="2001458058" sldId="256"/>
            <ac:spMk id="37" creationId="{431ADC51-CCC5-C549-E32C-8D4B995D6344}"/>
          </ac:spMkLst>
        </pc:spChg>
      </pc:sldChg>
      <pc:sldChg chg="modSp mod">
        <pc:chgData name="Kyle Burks" userId="6be8612dc4976d00" providerId="LiveId" clId="{673489EE-7C81-4B98-B4B8-09B97AA9852D}" dt="2024-01-17T01:05:07.357" v="273" actId="20577"/>
        <pc:sldMkLst>
          <pc:docMk/>
          <pc:sldMk cId="2201585874" sldId="257"/>
        </pc:sldMkLst>
        <pc:spChg chg="mod">
          <ac:chgData name="Kyle Burks" userId="6be8612dc4976d00" providerId="LiveId" clId="{673489EE-7C81-4B98-B4B8-09B97AA9852D}" dt="2024-01-17T01:04:05.329" v="263" actId="6549"/>
          <ac:spMkLst>
            <pc:docMk/>
            <pc:sldMk cId="2201585874" sldId="257"/>
            <ac:spMk id="10" creationId="{9576C1CF-678A-6B03-BE76-3480C00D1319}"/>
          </ac:spMkLst>
        </pc:spChg>
        <pc:spChg chg="mod">
          <ac:chgData name="Kyle Burks" userId="6be8612dc4976d00" providerId="LiveId" clId="{673489EE-7C81-4B98-B4B8-09B97AA9852D}" dt="2024-01-17T01:04:11.110" v="264" actId="6549"/>
          <ac:spMkLst>
            <pc:docMk/>
            <pc:sldMk cId="2201585874" sldId="257"/>
            <ac:spMk id="12" creationId="{378BEB8E-9312-2EFB-B80C-E60BD2C692C4}"/>
          </ac:spMkLst>
        </pc:spChg>
        <pc:spChg chg="mod">
          <ac:chgData name="Kyle Burks" userId="6be8612dc4976d00" providerId="LiveId" clId="{673489EE-7C81-4B98-B4B8-09B97AA9852D}" dt="2024-01-17T01:05:07.357" v="273" actId="20577"/>
          <ac:spMkLst>
            <pc:docMk/>
            <pc:sldMk cId="2201585874" sldId="257"/>
            <ac:spMk id="14" creationId="{F47E26EA-9AB4-A2C3-123C-3C982132E856}"/>
          </ac:spMkLst>
        </pc:spChg>
      </pc:sldChg>
      <pc:sldChg chg="modSp mod">
        <pc:chgData name="Kyle Burks" userId="6be8612dc4976d00" providerId="LiveId" clId="{673489EE-7C81-4B98-B4B8-09B97AA9852D}" dt="2024-01-17T01:08:58.456" v="310" actId="20577"/>
        <pc:sldMkLst>
          <pc:docMk/>
          <pc:sldMk cId="1996740141" sldId="258"/>
        </pc:sldMkLst>
        <pc:spChg chg="mod">
          <ac:chgData name="Kyle Burks" userId="6be8612dc4976d00" providerId="LiveId" clId="{673489EE-7C81-4B98-B4B8-09B97AA9852D}" dt="2024-01-17T01:08:58.456" v="310" actId="20577"/>
          <ac:spMkLst>
            <pc:docMk/>
            <pc:sldMk cId="1996740141" sldId="258"/>
            <ac:spMk id="8" creationId="{B452AC91-B0FD-FB39-DD78-3CF4F9843B48}"/>
          </ac:spMkLst>
        </pc:spChg>
        <pc:spChg chg="mod">
          <ac:chgData name="Kyle Burks" userId="6be8612dc4976d00" providerId="LiveId" clId="{673489EE-7C81-4B98-B4B8-09B97AA9852D}" dt="2024-01-17T01:04:15.490" v="265" actId="6549"/>
          <ac:spMkLst>
            <pc:docMk/>
            <pc:sldMk cId="1996740141" sldId="258"/>
            <ac:spMk id="10" creationId="{BAEFCE30-20EC-D2F4-5BD8-89CDAE28D2E9}"/>
          </ac:spMkLst>
        </pc:spChg>
        <pc:spChg chg="mod">
          <ac:chgData name="Kyle Burks" userId="6be8612dc4976d00" providerId="LiveId" clId="{673489EE-7C81-4B98-B4B8-09B97AA9852D}" dt="2024-01-17T01:04:19.031" v="266" actId="6549"/>
          <ac:spMkLst>
            <pc:docMk/>
            <pc:sldMk cId="1996740141" sldId="258"/>
            <ac:spMk id="12" creationId="{0D8F3B5B-733B-74EA-B1EA-66EE6B84D4B8}"/>
          </ac:spMkLst>
        </pc:spChg>
        <pc:spChg chg="mod">
          <ac:chgData name="Kyle Burks" userId="6be8612dc4976d00" providerId="LiveId" clId="{673489EE-7C81-4B98-B4B8-09B97AA9852D}" dt="2024-01-17T01:05:18.270" v="276" actId="20577"/>
          <ac:spMkLst>
            <pc:docMk/>
            <pc:sldMk cId="1996740141" sldId="258"/>
            <ac:spMk id="14" creationId="{7FAFA6F5-E91F-C30E-BCAF-01C3F9CB40CF}"/>
          </ac:spMkLst>
        </pc:spChg>
      </pc:sldChg>
      <pc:sldChg chg="modSp mod">
        <pc:chgData name="Kyle Burks" userId="6be8612dc4976d00" providerId="LiveId" clId="{673489EE-7C81-4B98-B4B8-09B97AA9852D}" dt="2024-01-17T01:05:22.514" v="277" actId="6549"/>
        <pc:sldMkLst>
          <pc:docMk/>
          <pc:sldMk cId="3348335189" sldId="259"/>
        </pc:sldMkLst>
        <pc:spChg chg="mod">
          <ac:chgData name="Kyle Burks" userId="6be8612dc4976d00" providerId="LiveId" clId="{673489EE-7C81-4B98-B4B8-09B97AA9852D}" dt="2024-01-17T00:56:43.426" v="260" actId="20577"/>
          <ac:spMkLst>
            <pc:docMk/>
            <pc:sldMk cId="3348335189" sldId="259"/>
            <ac:spMk id="9" creationId="{B452AC91-B0FD-FB39-DD78-3CF4F9843B48}"/>
          </ac:spMkLst>
        </pc:spChg>
        <pc:spChg chg="mod">
          <ac:chgData name="Kyle Burks" userId="6be8612dc4976d00" providerId="LiveId" clId="{673489EE-7C81-4B98-B4B8-09B97AA9852D}" dt="2024-01-17T01:04:24.018" v="267" actId="6549"/>
          <ac:spMkLst>
            <pc:docMk/>
            <pc:sldMk cId="3348335189" sldId="259"/>
            <ac:spMk id="11" creationId="{FC98C7CE-1DBE-1CF8-AC00-BC260EAD11B2}"/>
          </ac:spMkLst>
        </pc:spChg>
        <pc:spChg chg="mod">
          <ac:chgData name="Kyle Burks" userId="6be8612dc4976d00" providerId="LiveId" clId="{673489EE-7C81-4B98-B4B8-09B97AA9852D}" dt="2024-01-17T01:04:28.424" v="268" actId="6549"/>
          <ac:spMkLst>
            <pc:docMk/>
            <pc:sldMk cId="3348335189" sldId="259"/>
            <ac:spMk id="13" creationId="{5344577B-5265-5B15-AA58-C6CBDB915263}"/>
          </ac:spMkLst>
        </pc:spChg>
        <pc:spChg chg="mod">
          <ac:chgData name="Kyle Burks" userId="6be8612dc4976d00" providerId="LiveId" clId="{673489EE-7C81-4B98-B4B8-09B97AA9852D}" dt="2024-01-17T01:05:22.514" v="277" actId="6549"/>
          <ac:spMkLst>
            <pc:docMk/>
            <pc:sldMk cId="3348335189" sldId="259"/>
            <ac:spMk id="15" creationId="{273A6287-D0A9-8D17-59E9-2F956B78CEF6}"/>
          </ac:spMkLst>
        </pc:spChg>
      </pc:sldChg>
      <pc:sldChg chg="addSp delSp modSp new mod">
        <pc:chgData name="Kyle Burks" userId="6be8612dc4976d00" providerId="LiveId" clId="{673489EE-7C81-4B98-B4B8-09B97AA9852D}" dt="2024-01-17T00:49:15.125" v="129" actId="20577"/>
        <pc:sldMkLst>
          <pc:docMk/>
          <pc:sldMk cId="1801402227" sldId="260"/>
        </pc:sldMkLst>
        <pc:spChg chg="mod">
          <ac:chgData name="Kyle Burks" userId="6be8612dc4976d00" providerId="LiveId" clId="{673489EE-7C81-4B98-B4B8-09B97AA9852D}" dt="2024-01-17T00:49:15.125" v="129" actId="20577"/>
          <ac:spMkLst>
            <pc:docMk/>
            <pc:sldMk cId="1801402227" sldId="260"/>
            <ac:spMk id="2" creationId="{43B446B6-9B79-DF0A-A02C-DA5214A3A63D}"/>
          </ac:spMkLst>
        </pc:spChg>
        <pc:spChg chg="del">
          <ac:chgData name="Kyle Burks" userId="6be8612dc4976d00" providerId="LiveId" clId="{673489EE-7C81-4B98-B4B8-09B97AA9852D}" dt="2024-01-17T00:42:33.627" v="1"/>
          <ac:spMkLst>
            <pc:docMk/>
            <pc:sldMk cId="1801402227" sldId="260"/>
            <ac:spMk id="3" creationId="{27A16BFB-037E-28EC-6435-5AE96770956B}"/>
          </ac:spMkLst>
        </pc:spChg>
        <pc:picChg chg="add mod">
          <ac:chgData name="Kyle Burks" userId="6be8612dc4976d00" providerId="LiveId" clId="{673489EE-7C81-4B98-B4B8-09B97AA9852D}" dt="2024-01-17T00:42:39.346" v="2" actId="14100"/>
          <ac:picMkLst>
            <pc:docMk/>
            <pc:sldMk cId="1801402227" sldId="260"/>
            <ac:picMk id="4" creationId="{0B0012D5-B3B2-F229-3B42-402AF953F025}"/>
          </ac:picMkLst>
        </pc:picChg>
      </pc:sldChg>
      <pc:sldChg chg="modSp new mod">
        <pc:chgData name="Kyle Burks" userId="6be8612dc4976d00" providerId="LiveId" clId="{673489EE-7C81-4B98-B4B8-09B97AA9852D}" dt="2024-01-17T00:45:15.291" v="43"/>
        <pc:sldMkLst>
          <pc:docMk/>
          <pc:sldMk cId="1810035887" sldId="261"/>
        </pc:sldMkLst>
        <pc:spChg chg="mod">
          <ac:chgData name="Kyle Burks" userId="6be8612dc4976d00" providerId="LiveId" clId="{673489EE-7C81-4B98-B4B8-09B97AA9852D}" dt="2024-01-17T00:45:03.492" v="40" actId="20577"/>
          <ac:spMkLst>
            <pc:docMk/>
            <pc:sldMk cId="1810035887" sldId="261"/>
            <ac:spMk id="2" creationId="{006C2B9B-BABE-504F-6AF1-DDB543020D27}"/>
          </ac:spMkLst>
        </pc:spChg>
        <pc:spChg chg="mod">
          <ac:chgData name="Kyle Burks" userId="6be8612dc4976d00" providerId="LiveId" clId="{673489EE-7C81-4B98-B4B8-09B97AA9852D}" dt="2024-01-17T00:45:15.291" v="43"/>
          <ac:spMkLst>
            <pc:docMk/>
            <pc:sldMk cId="1810035887" sldId="261"/>
            <ac:spMk id="3" creationId="{DE86F802-5249-269B-DC60-FB925E8A45A0}"/>
          </ac:spMkLst>
        </pc:spChg>
      </pc:sldChg>
      <pc:sldChg chg="addSp delSp modSp new mod ord modClrScheme chgLayout">
        <pc:chgData name="Kyle Burks" userId="6be8612dc4976d00" providerId="LiveId" clId="{673489EE-7C81-4B98-B4B8-09B97AA9852D}" dt="2024-01-17T01:04:48.699" v="271" actId="6549"/>
        <pc:sldMkLst>
          <pc:docMk/>
          <pc:sldMk cId="4080006405" sldId="262"/>
        </pc:sldMkLst>
        <pc:spChg chg="mod">
          <ac:chgData name="Kyle Burks" userId="6be8612dc4976d00" providerId="LiveId" clId="{673489EE-7C81-4B98-B4B8-09B97AA9852D}" dt="2024-01-17T00:47:52.408" v="72" actId="26606"/>
          <ac:spMkLst>
            <pc:docMk/>
            <pc:sldMk cId="4080006405" sldId="262"/>
            <ac:spMk id="2" creationId="{0CB542F4-507C-6413-4E18-4390AA84CE47}"/>
          </ac:spMkLst>
        </pc:spChg>
        <pc:spChg chg="del">
          <ac:chgData name="Kyle Burks" userId="6be8612dc4976d00" providerId="LiveId" clId="{673489EE-7C81-4B98-B4B8-09B97AA9852D}" dt="2024-01-17T00:47:40.554" v="71"/>
          <ac:spMkLst>
            <pc:docMk/>
            <pc:sldMk cId="4080006405" sldId="262"/>
            <ac:spMk id="3" creationId="{5F1E434C-D42E-BF95-12CD-C259E85A928F}"/>
          </ac:spMkLst>
        </pc:spChg>
        <pc:spChg chg="add mod">
          <ac:chgData name="Kyle Burks" userId="6be8612dc4976d00" providerId="LiveId" clId="{673489EE-7C81-4B98-B4B8-09B97AA9852D}" dt="2024-01-17T00:52:41.353" v="250" actId="14100"/>
          <ac:spMkLst>
            <pc:docMk/>
            <pc:sldMk cId="4080006405" sldId="262"/>
            <ac:spMk id="9" creationId="{8C9CBC84-F0D5-F7BE-6145-63C8057F4DF8}"/>
          </ac:spMkLst>
        </pc:spChg>
        <pc:spChg chg="add mod">
          <ac:chgData name="Kyle Burks" userId="6be8612dc4976d00" providerId="LiveId" clId="{673489EE-7C81-4B98-B4B8-09B97AA9852D}" dt="2024-01-17T01:04:33.930" v="269" actId="6549"/>
          <ac:spMkLst>
            <pc:docMk/>
            <pc:sldMk cId="4080006405" sldId="262"/>
            <ac:spMk id="11" creationId="{4C753A68-3755-976F-1277-72CB545CC546}"/>
          </ac:spMkLst>
        </pc:spChg>
        <pc:spChg chg="add mod">
          <ac:chgData name="Kyle Burks" userId="6be8612dc4976d00" providerId="LiveId" clId="{673489EE-7C81-4B98-B4B8-09B97AA9852D}" dt="2024-01-17T01:04:37.968" v="270" actId="6549"/>
          <ac:spMkLst>
            <pc:docMk/>
            <pc:sldMk cId="4080006405" sldId="262"/>
            <ac:spMk id="13" creationId="{01493447-621D-A40D-FF80-C95105EF04EA}"/>
          </ac:spMkLst>
        </pc:spChg>
        <pc:spChg chg="add mod">
          <ac:chgData name="Kyle Burks" userId="6be8612dc4976d00" providerId="LiveId" clId="{673489EE-7C81-4B98-B4B8-09B97AA9852D}" dt="2024-01-17T01:04:48.699" v="271" actId="6549"/>
          <ac:spMkLst>
            <pc:docMk/>
            <pc:sldMk cId="4080006405" sldId="262"/>
            <ac:spMk id="15" creationId="{77E3683D-7FC0-A2ED-DD78-A21FBE3799B3}"/>
          </ac:spMkLst>
        </pc:spChg>
        <pc:picChg chg="add mod">
          <ac:chgData name="Kyle Burks" userId="6be8612dc4976d00" providerId="LiveId" clId="{673489EE-7C81-4B98-B4B8-09B97AA9852D}" dt="2024-01-17T00:51:42.220" v="205" actId="26606"/>
          <ac:picMkLst>
            <pc:docMk/>
            <pc:sldMk cId="4080006405" sldId="262"/>
            <ac:picMk id="4" creationId="{869B1614-3E0D-768A-D5CB-3E20CCA854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87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3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1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0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6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0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3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mapbasedondestination/Sheet2?:language=en-US&amp;:display_count=n&amp;:origin=viz_shar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A756-9818-B599-EAAE-291A9207E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597225"/>
            <a:ext cx="3997036" cy="2410804"/>
          </a:xfrm>
        </p:spPr>
        <p:txBody>
          <a:bodyPr anchor="ctr">
            <a:normAutofit/>
          </a:bodyPr>
          <a:lstStyle/>
          <a:p>
            <a:r>
              <a:rPr lang="en-US"/>
              <a:t>Learn to Fly – A Look into the Data of Flight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DFD92-7581-C2A9-4BCF-A696456BB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413956"/>
            <a:ext cx="3997035" cy="101368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Final Project by: Matt </a:t>
            </a:r>
            <a:r>
              <a:rPr lang="en-US" dirty="0" err="1"/>
              <a:t>Beirne</a:t>
            </a:r>
            <a:r>
              <a:rPr lang="en-US" dirty="0"/>
              <a:t>, Kyle Burks, Charles Phillips, and </a:t>
            </a:r>
            <a:r>
              <a:rPr lang="en-US" dirty="0" err="1"/>
              <a:t>Chavell</a:t>
            </a:r>
            <a:r>
              <a:rPr lang="en-US" dirty="0"/>
              <a:t> Scott</a:t>
            </a: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C618643B-43C5-4798-1564-71021A960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6096000" y="2200667"/>
            <a:ext cx="4499153" cy="2530784"/>
          </a:xfrm>
          <a:prstGeom prst="rect">
            <a:avLst/>
          </a:prstGeom>
          <a:noFill/>
        </p:spPr>
      </p:pic>
      <p:sp>
        <p:nvSpPr>
          <p:cNvPr id="35" name="Date Placeholder 9">
            <a:extLst>
              <a:ext uri="{FF2B5EF4-FFF2-40B4-BE49-F238E27FC236}">
                <a16:creationId xmlns:a16="http://schemas.microsoft.com/office/drawing/2014/main" id="{82DEB276-8311-D167-F4A6-6AEF7829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6" name="Footer Placeholder 10">
            <a:extLst>
              <a:ext uri="{FF2B5EF4-FFF2-40B4-BE49-F238E27FC236}">
                <a16:creationId xmlns:a16="http://schemas.microsoft.com/office/drawing/2014/main" id="{A951C292-0895-FBAE-FACD-6218C51C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37" name="Slide Number Placeholder 11">
            <a:extLst>
              <a:ext uri="{FF2B5EF4-FFF2-40B4-BE49-F238E27FC236}">
                <a16:creationId xmlns:a16="http://schemas.microsoft.com/office/drawing/2014/main" id="{431ADC51-CCC5-C549-E32C-8D4B995D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5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906-C63F-1DDB-D246-3CF86273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65110"/>
            <a:ext cx="4328163" cy="1771535"/>
          </a:xfrm>
        </p:spPr>
        <p:txBody>
          <a:bodyPr>
            <a:norm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DC5D5E-9C7C-92A0-96D3-0F3AAE15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4328160" cy="3052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: To build a data model the provides insight into predicting the likelihood of a flight being delayed.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76C1CF-678A-6B03-BE76-3480C00D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78BEB8E-9312-2EFB-B80C-E60BD2C6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47E26EA-9AB4-A2C3-123C-3C982132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16" name="Picture 15" descr="Plane in red circle">
            <a:extLst>
              <a:ext uri="{FF2B5EF4-FFF2-40B4-BE49-F238E27FC236}">
                <a16:creationId xmlns:a16="http://schemas.microsoft.com/office/drawing/2014/main" id="{36243CF5-83E4-7D7C-7E36-F9315DB1C8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52" r="13968" b="1"/>
          <a:stretch/>
        </p:blipFill>
        <p:spPr>
          <a:xfrm>
            <a:off x="6105211" y="1606437"/>
            <a:ext cx="4490822" cy="4337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0158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A26E-BF2F-E406-D4D8-FAF51E85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06" y="1581663"/>
            <a:ext cx="3132998" cy="1688758"/>
          </a:xfrm>
        </p:spPr>
        <p:txBody>
          <a:bodyPr anchor="t">
            <a:normAutofit/>
          </a:bodyPr>
          <a:lstStyle/>
          <a:p>
            <a:r>
              <a:rPr lang="en-US" dirty="0"/>
              <a:t>Roadblocks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1581663"/>
            <a:ext cx="5903181" cy="3910793"/>
          </a:xfrm>
        </p:spPr>
        <p:txBody>
          <a:bodyPr>
            <a:normAutofit/>
          </a:bodyPr>
          <a:lstStyle/>
          <a:p>
            <a:r>
              <a:rPr lang="en-US" dirty="0"/>
              <a:t>Accuracy</a:t>
            </a:r>
          </a:p>
          <a:p>
            <a:r>
              <a:rPr lang="en-US" dirty="0"/>
              <a:t>So much data (Over 56k rows just for January)</a:t>
            </a:r>
          </a:p>
          <a:p>
            <a:r>
              <a:rPr lang="en-US" dirty="0"/>
              <a:t>How to slice it?</a:t>
            </a:r>
          </a:p>
          <a:p>
            <a:endParaRPr lang="en-US" dirty="0"/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BAEFCE30-20EC-D2F4-5BD8-89CDAE28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0D8F3B5B-733B-74EA-B1EA-66EE6B8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7FAFA6F5-E91F-C30E-BCAF-01C3F9CB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4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k tools and supplies">
            <a:extLst>
              <a:ext uri="{FF2B5EF4-FFF2-40B4-BE49-F238E27FC236}">
                <a16:creationId xmlns:a16="http://schemas.microsoft.com/office/drawing/2014/main" id="{E8E9B1BB-B8F2-AB89-0483-3A2D9D1CA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51" r="30547" b="-2"/>
          <a:stretch/>
        </p:blipFill>
        <p:spPr>
          <a:xfrm>
            <a:off x="7537704" y="-2"/>
            <a:ext cx="4654296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99B8D-AC1D-8318-2D3F-44991A0F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88" y="1333253"/>
            <a:ext cx="5670400" cy="1152144"/>
          </a:xfrm>
        </p:spPr>
        <p:txBody>
          <a:bodyPr>
            <a:normAutofit/>
          </a:bodyPr>
          <a:lstStyle/>
          <a:p>
            <a:r>
              <a:rPr lang="en-US" dirty="0"/>
              <a:t>Our toolkit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452AC91-B0FD-FB39-DD78-3CF4F984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5" y="2890881"/>
            <a:ext cx="4832373" cy="26338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Pandas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Mongo DB</a:t>
            </a:r>
          </a:p>
          <a:p>
            <a:r>
              <a:rPr lang="en-US" dirty="0"/>
              <a:t>Tableau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Excel (initial data cleaning)</a:t>
            </a:r>
          </a:p>
        </p:txBody>
      </p:sp>
      <p:sp>
        <p:nvSpPr>
          <p:cNvPr id="11" name="Date Placeholder 12">
            <a:extLst>
              <a:ext uri="{FF2B5EF4-FFF2-40B4-BE49-F238E27FC236}">
                <a16:creationId xmlns:a16="http://schemas.microsoft.com/office/drawing/2014/main" id="{FC98C7CE-1DBE-1CF8-AC00-BC260EA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Footer Placeholder 13">
            <a:extLst>
              <a:ext uri="{FF2B5EF4-FFF2-40B4-BE49-F238E27FC236}">
                <a16:creationId xmlns:a16="http://schemas.microsoft.com/office/drawing/2014/main" id="{5344577B-5265-5B15-AA58-C6CBDB91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3A6287-D0A9-8D17-59E9-2F956B78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833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46B6-9B79-DF0A-A02C-DA5214A3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of delay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0012D5-B3B2-F229-3B42-402AF953F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402" y="2419350"/>
            <a:ext cx="6223105" cy="33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42F4-507C-6413-4E18-4390AA84C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305" y="1597224"/>
            <a:ext cx="4348195" cy="1831776"/>
          </a:xfrm>
        </p:spPr>
        <p:txBody>
          <a:bodyPr anchor="ctr">
            <a:normAutofit/>
          </a:bodyPr>
          <a:lstStyle/>
          <a:p>
            <a:r>
              <a:rPr lang="en-US" dirty="0"/>
              <a:t>Summary of delays by month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C9CBC84-F0D5-F7BE-6145-63C8057F4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6819" y="3487769"/>
            <a:ext cx="3489757" cy="1274731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Green – Time of all delays (in hours)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Orange – Count of total departures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Red – Total number of delays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9B1614-3E0D-768A-D5CB-3E20CCA8543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90136" y="1600224"/>
            <a:ext cx="5059047" cy="3629867"/>
          </a:xfrm>
          <a:prstGeom prst="rect">
            <a:avLst/>
          </a:prstGeom>
          <a:noFill/>
        </p:spPr>
      </p:pic>
      <p:sp>
        <p:nvSpPr>
          <p:cNvPr id="11" name="Date Placeholder 14">
            <a:extLst>
              <a:ext uri="{FF2B5EF4-FFF2-40B4-BE49-F238E27FC236}">
                <a16:creationId xmlns:a16="http://schemas.microsoft.com/office/drawing/2014/main" id="{4C753A68-3755-976F-1277-72CB545C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3" name="Footer Placeholder 15">
            <a:extLst>
              <a:ext uri="{FF2B5EF4-FFF2-40B4-BE49-F238E27FC236}">
                <a16:creationId xmlns:a16="http://schemas.microsoft.com/office/drawing/2014/main" id="{01493447-621D-A40D-FF80-C95105EF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5" name="Slide Number Placeholder 16">
            <a:extLst>
              <a:ext uri="{FF2B5EF4-FFF2-40B4-BE49-F238E27FC236}">
                <a16:creationId xmlns:a16="http://schemas.microsoft.com/office/drawing/2014/main" id="{77E3683D-7FC0-A2ED-DD78-A21FBE3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657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0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2B9B-BABE-504F-6AF1-DDB54302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of delayed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6F802-5249-269B-DC60-FB925E8A4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Click Here for Heat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35887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7100</TotalTime>
  <Words>123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LimelightVTI</vt:lpstr>
      <vt:lpstr>Learn to Fly – A Look into the Data of Flight Delays</vt:lpstr>
      <vt:lpstr>Project Proposal</vt:lpstr>
      <vt:lpstr>Roadblocks</vt:lpstr>
      <vt:lpstr>Our toolkit</vt:lpstr>
      <vt:lpstr>Frequency of delay types</vt:lpstr>
      <vt:lpstr>Summary of delays by month</vt:lpstr>
      <vt:lpstr>Heat map of delayed destinations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to Fly – A Look into the Data of Flight Delays</dc:title>
  <dc:creator>Kyle Burks</dc:creator>
  <cp:lastModifiedBy>Kyle Burks</cp:lastModifiedBy>
  <cp:revision>1</cp:revision>
  <dcterms:created xsi:type="dcterms:W3CDTF">2024-01-12T02:48:27Z</dcterms:created>
  <dcterms:modified xsi:type="dcterms:W3CDTF">2024-01-17T01:09:02Z</dcterms:modified>
</cp:coreProperties>
</file>