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434258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434258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43425800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43425800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310978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310978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43425800_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43425800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c43425800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c43425800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43425800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43425800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43425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43425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43425800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43425800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43425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43425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434258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434258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43425800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43425800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c310978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c310978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orientada a objetos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básico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Self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palabra reservada self hace referencia al objeto que manda a llamar al atributo, la clase, etc.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875" y="2025025"/>
            <a:ext cx="2944950" cy="29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 punto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Quizá ya lo habían visto alguna vez.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Sirve para mandar a llamar métodos y atributos de una clase.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075" y="2320575"/>
            <a:ext cx="2506950" cy="25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un objeto miNave	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mandar a llamar sus atributos, se ocupa: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miNave.color = “azul”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miNave.peso = 600.5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mandar a llamar sus métodos, se ocupa: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miNave.volar()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miNave.aterrizar(“México”)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Pilares de la POO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Abstracción: Centrarnos en lo que realmente importa.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Encapsulamiento: Nuestros objetos deben de estar controlados.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Herencia: Clases padres tienen clases hijas.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Polimorfismo: Los algoritmos pueden funcionar de distintas formas.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Cambio de paradigma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ver otra forma de programar, en este caso, vamos a ver la programación orientada a objetos.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00" y="2034225"/>
            <a:ext cx="3567226" cy="26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objeto consta de características y atributos.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000" y="2388425"/>
            <a:ext cx="2476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Características</a:t>
            </a:r>
            <a:r>
              <a:rPr lang="es"/>
              <a:t> que definen a un objeto.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7231" l="0" r="0" t="6982"/>
          <a:stretch/>
        </p:blipFill>
        <p:spPr>
          <a:xfrm>
            <a:off x="1849450" y="1905325"/>
            <a:ext cx="4744150" cy="30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un perrito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075" y="1451575"/>
            <a:ext cx="5717475" cy="29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055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concepto de clase en POO se refiere a una especie de molde o plantilla. Esta plantilla servirá para poder crear objetos de forma que podamos abstraer la realidad o lo que se desea representar. Cada clase contendrá atributos y </a:t>
            </a:r>
            <a:r>
              <a:rPr lang="es"/>
              <a:t>métodos</a:t>
            </a:r>
            <a:r>
              <a:rPr lang="es"/>
              <a:t> con la </a:t>
            </a:r>
            <a:r>
              <a:rPr lang="es"/>
              <a:t>característica</a:t>
            </a:r>
            <a:r>
              <a:rPr lang="es"/>
              <a:t> de que estos deben estar en </a:t>
            </a:r>
            <a:r>
              <a:rPr lang="es"/>
              <a:t>común</a:t>
            </a:r>
            <a:r>
              <a:rPr lang="es"/>
              <a:t> para los objetos.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725" y="3284401"/>
            <a:ext cx="3114700" cy="17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instancias de una clase, es decir que se crean con base a la plantilla establecida. Cada objeto instanciado posee por defecto los atributos y </a:t>
            </a:r>
            <a:r>
              <a:rPr lang="es"/>
              <a:t>métodos</a:t>
            </a:r>
            <a:r>
              <a:rPr lang="es"/>
              <a:t> de la clase.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228" y="2364395"/>
            <a:ext cx="3551422" cy="26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que va realizar dicho objeto.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100" y="2123078"/>
            <a:ext cx="3340025" cy="20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Modularización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Implica escribir código que ejecuta varias instrucciones en bloques. Se utiliza para separar varias actividades entre sí.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