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12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llegedegreesearch.net/algorithm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hyperlink" Target="https://repl.i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Estrutura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Apresentação</a:t>
            </a:r>
          </a:p>
          <a:p>
            <a:r>
              <a:rPr lang="en-US" dirty="0" err="1" smtClean="0"/>
              <a:t>Importância</a:t>
            </a:r>
            <a:endParaRPr lang="en-US" dirty="0" smtClean="0"/>
          </a:p>
          <a:p>
            <a:r>
              <a:rPr lang="en-US" dirty="0" err="1" smtClean="0"/>
              <a:t>Ferramentas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3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Algoritmo</a:t>
            </a:r>
            <a:r>
              <a:rPr lang="pt-BR" dirty="0" smtClean="0"/>
              <a:t>: </a:t>
            </a:r>
            <a:r>
              <a:rPr lang="pt-BR" dirty="0"/>
              <a:t>“conjunto </a:t>
            </a:r>
            <a:r>
              <a:rPr lang="pt-BR"/>
              <a:t>de </a:t>
            </a:r>
            <a:r>
              <a:rPr lang="pt-BR" smtClean="0"/>
              <a:t>instruções </a:t>
            </a:r>
            <a:r>
              <a:rPr lang="pt-BR" dirty="0"/>
              <a:t>para resolver um problema ou realizar </a:t>
            </a:r>
            <a:r>
              <a:rPr lang="pt-BR" dirty="0" smtClean="0"/>
              <a:t>uma </a:t>
            </a:r>
            <a:r>
              <a:rPr lang="pt-BR" dirty="0"/>
              <a:t>tarefa”.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://www.collegedegreesearch.net/algorithms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 smtClean="0"/>
              <a:t>Complexidade (Comparando algoritmos)</a:t>
            </a:r>
          </a:p>
          <a:p>
            <a:pPr lvl="1"/>
            <a:r>
              <a:rPr lang="pt-BR" dirty="0" smtClean="0"/>
              <a:t>Pesquisa</a:t>
            </a:r>
          </a:p>
          <a:p>
            <a:pPr lvl="1"/>
            <a:r>
              <a:rPr lang="pt-BR" dirty="0" smtClean="0"/>
              <a:t>Ordenação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3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Estrutura de </a:t>
            </a:r>
            <a:r>
              <a:rPr lang="en-US" b="1" dirty="0" smtClean="0"/>
              <a:t>Dados: </a:t>
            </a:r>
            <a:r>
              <a:rPr lang="en-US" dirty="0" smtClean="0"/>
              <a:t>Modo </a:t>
            </a:r>
            <a:r>
              <a:rPr lang="en-US" dirty="0"/>
              <a:t>particular de armazenar/organizar dados para facilitar acesso e </a:t>
            </a:r>
            <a:r>
              <a:rPr lang="en-US" dirty="0" err="1"/>
              <a:t>modificaç</a:t>
            </a:r>
            <a:r>
              <a:rPr lang="en-US" dirty="0" err="1" smtClean="0"/>
              <a:t>ões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Vinculada</a:t>
            </a:r>
            <a:r>
              <a:rPr lang="en-US" dirty="0" smtClean="0"/>
              <a:t> a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operações</a:t>
            </a:r>
            <a:r>
              <a:rPr lang="en-US" dirty="0" smtClean="0"/>
              <a:t>/</a:t>
            </a:r>
            <a:r>
              <a:rPr lang="en-US" dirty="0" err="1" smtClean="0"/>
              <a:t>algoritmos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64" y="3335483"/>
            <a:ext cx="2583419" cy="151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001" y="3335483"/>
            <a:ext cx="2191974" cy="2726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58" y="3335483"/>
            <a:ext cx="3223607" cy="157249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0" y="3335483"/>
            <a:ext cx="1534886" cy="16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1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endParaRPr lang="en-US" dirty="0"/>
          </a:p>
          <a:p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pt-BR" dirty="0">
                <a:hlinkClick r:id="rId3"/>
              </a:rPr>
              <a:t>repl.it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 smtClean="0"/>
              <a:t>linguagens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grupo </a:t>
            </a:r>
            <a:r>
              <a:rPr lang="pt-BR" dirty="0" err="1"/>
              <a:t>whatsapp</a:t>
            </a:r>
            <a:endParaRPr lang="pt-BR" dirty="0"/>
          </a:p>
          <a:p>
            <a:r>
              <a:rPr lang="pt-BR" dirty="0" smtClean="0"/>
              <a:t>Criar conta no </a:t>
            </a:r>
            <a:r>
              <a:rPr lang="pt-BR" dirty="0" err="1" smtClean="0"/>
              <a:t>github</a:t>
            </a:r>
            <a:endParaRPr lang="pt-BR" dirty="0" smtClean="0"/>
          </a:p>
          <a:p>
            <a:r>
              <a:rPr lang="pt-BR" dirty="0" smtClean="0"/>
              <a:t>Criar o projeto ED012017</a:t>
            </a:r>
          </a:p>
        </p:txBody>
      </p:sp>
    </p:spTree>
    <p:extLst>
      <p:ext uri="{BB962C8B-B14F-4D97-AF65-F5344CB8AC3E}">
        <p14:creationId xmlns:p14="http://schemas.microsoft.com/office/powerpoint/2010/main" val="7426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gvanerven@unb.br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277</TotalTime>
  <Words>86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Arial</vt:lpstr>
      <vt:lpstr>Gallery</vt:lpstr>
      <vt:lpstr>Estrutura de dados</vt:lpstr>
      <vt:lpstr>Agenda</vt:lpstr>
      <vt:lpstr>Algoritmos</vt:lpstr>
      <vt:lpstr>Estrutura de dados</vt:lpstr>
      <vt:lpstr>Ferramentas</vt:lpstr>
      <vt:lpstr>Atividade</vt:lpstr>
      <vt:lpstr>gvanerven@unb.br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Gustavo van Erven</dc:creator>
  <cp:lastModifiedBy>Gustavo van Erven</cp:lastModifiedBy>
  <cp:revision>41</cp:revision>
  <dcterms:created xsi:type="dcterms:W3CDTF">2017-02-11T20:50:19Z</dcterms:created>
  <dcterms:modified xsi:type="dcterms:W3CDTF">2017-03-08T23:29:06Z</dcterms:modified>
</cp:coreProperties>
</file>