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4.xml" ContentType="application/vnd.openxmlformats-officedocument.presentationml.tags+xml"/>
  <Override PartName="/ppt/notesSlides/notesSlide24.xml" ContentType="application/vnd.openxmlformats-officedocument.presentationml.notesSlide+xml"/>
  <Override PartName="/ppt/tags/tag5.xml" ContentType="application/vnd.openxmlformats-officedocument.presentationml.tags+xml"/>
  <Override PartName="/ppt/notesSlides/notesSlide25.xml" ContentType="application/vnd.openxmlformats-officedocument.presentationml.notesSlide+xml"/>
  <Override PartName="/ppt/tags/tag6.xml" ContentType="application/vnd.openxmlformats-officedocument.presentationml.tags+xml"/>
  <Override PartName="/ppt/notesSlides/notesSlide26.xml" ContentType="application/vnd.openxmlformats-officedocument.presentationml.notesSlide+xml"/>
  <Override PartName="/ppt/tags/tag7.xml" ContentType="application/vnd.openxmlformats-officedocument.presentationml.tags+xml"/>
  <Override PartName="/ppt/notesSlides/notesSlide27.xml" ContentType="application/vnd.openxmlformats-officedocument.presentationml.notesSlide+xml"/>
  <Override PartName="/ppt/tags/tag8.xml" ContentType="application/vnd.openxmlformats-officedocument.presentationml.tags+xml"/>
  <Override PartName="/ppt/notesSlides/notesSlide28.xml" ContentType="application/vnd.openxmlformats-officedocument.presentationml.notesSlide+xml"/>
  <Override PartName="/ppt/tags/tag9.xml" ContentType="application/vnd.openxmlformats-officedocument.presentationml.tags+xml"/>
  <Override PartName="/ppt/notesSlides/notesSlide29.xml" ContentType="application/vnd.openxmlformats-officedocument.presentationml.notesSlide+xml"/>
  <Override PartName="/ppt/tags/tag10.xml" ContentType="application/vnd.openxmlformats-officedocument.presentationml.tags+xml"/>
  <Override PartName="/ppt/notesSlides/notesSlide30.xml" ContentType="application/vnd.openxmlformats-officedocument.presentationml.notesSlide+xml"/>
  <Override PartName="/ppt/tags/tag11.xml" ContentType="application/vnd.openxmlformats-officedocument.presentationml.tags+xml"/>
  <Override PartName="/ppt/notesSlides/notesSlide31.xml" ContentType="application/vnd.openxmlformats-officedocument.presentationml.notesSlide+xml"/>
  <Override PartName="/ppt/tags/tag12.xml" ContentType="application/vnd.openxmlformats-officedocument.presentationml.tags+xml"/>
  <Override PartName="/ppt/notesSlides/notesSlide32.xml" ContentType="application/vnd.openxmlformats-officedocument.presentationml.notesSlide+xml"/>
  <Override PartName="/ppt/tags/tag13.xml" ContentType="application/vnd.openxmlformats-officedocument.presentationml.tags+xml"/>
  <Override PartName="/ppt/notesSlides/notesSlide3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tags/tag14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tags/tag15.xml" ContentType="application/vnd.openxmlformats-officedocument.presentationml.tags+xml"/>
  <Override PartName="/ppt/notesSlides/notesSlide47.xml" ContentType="application/vnd.openxmlformats-officedocument.presentationml.notesSlide+xml"/>
  <Override PartName="/ppt/tags/tag16.xml" ContentType="application/vnd.openxmlformats-officedocument.presentationml.tags+xml"/>
  <Override PartName="/ppt/notesSlides/notesSlide48.xml" ContentType="application/vnd.openxmlformats-officedocument.presentationml.notesSlide+xml"/>
  <Override PartName="/ppt/tags/tag17.xml" ContentType="application/vnd.openxmlformats-officedocument.presentationml.tags+xml"/>
  <Override PartName="/ppt/notesSlides/notesSlide49.xml" ContentType="application/vnd.openxmlformats-officedocument.presentationml.notesSlide+xml"/>
  <Override PartName="/ppt/tags/tag18.xml" ContentType="application/vnd.openxmlformats-officedocument.presentationml.tags+xml"/>
  <Override PartName="/ppt/notesSlides/notesSlide50.xml" ContentType="application/vnd.openxmlformats-officedocument.presentationml.notesSlide+xml"/>
  <Override PartName="/ppt/tags/tag19.xml" ContentType="application/vnd.openxmlformats-officedocument.presentationml.tags+xml"/>
  <Override PartName="/ppt/notesSlides/notesSlide51.xml" ContentType="application/vnd.openxmlformats-officedocument.presentationml.notesSlide+xml"/>
  <Override PartName="/ppt/tags/tag20.xml" ContentType="application/vnd.openxmlformats-officedocument.presentationml.tags+xml"/>
  <Override PartName="/ppt/notesSlides/notesSlide52.xml" ContentType="application/vnd.openxmlformats-officedocument.presentationml.notesSlide+xml"/>
  <Override PartName="/ppt/tags/tag21.xml" ContentType="application/vnd.openxmlformats-officedocument.presentationml.tags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tags/tag22.xml" ContentType="application/vnd.openxmlformats-officedocument.presentationml.tags+xml"/>
  <Override PartName="/ppt/notesSlides/notesSlide85.xml" ContentType="application/vnd.openxmlformats-officedocument.presentationml.notesSlide+xml"/>
  <Override PartName="/ppt/tags/tag23.xml" ContentType="application/vnd.openxmlformats-officedocument.presentationml.tags+xml"/>
  <Override PartName="/ppt/notesSlides/notesSlide86.xml" ContentType="application/vnd.openxmlformats-officedocument.presentationml.notesSlide+xml"/>
  <Override PartName="/ppt/tags/tag24.xml" ContentType="application/vnd.openxmlformats-officedocument.presentationml.tags+xml"/>
  <Override PartName="/ppt/notesSlides/notesSlide87.xml" ContentType="application/vnd.openxmlformats-officedocument.presentationml.notesSlide+xml"/>
  <Override PartName="/ppt/tags/tag25.xml" ContentType="application/vnd.openxmlformats-officedocument.presentationml.tags+xml"/>
  <Override PartName="/ppt/notesSlides/notesSlide88.xml" ContentType="application/vnd.openxmlformats-officedocument.presentationml.notesSlide+xml"/>
  <Override PartName="/ppt/tags/tag26.xml" ContentType="application/vnd.openxmlformats-officedocument.presentationml.tags+xml"/>
  <Override PartName="/ppt/notesSlides/notesSlide89.xml" ContentType="application/vnd.openxmlformats-officedocument.presentationml.notesSlide+xml"/>
  <Override PartName="/ppt/tags/tag27.xml" ContentType="application/vnd.openxmlformats-officedocument.presentationml.tags+xml"/>
  <Override PartName="/ppt/notesSlides/notesSlide90.xml" ContentType="application/vnd.openxmlformats-officedocument.presentationml.notesSlide+xml"/>
  <Override PartName="/ppt/tags/tag28.xml" ContentType="application/vnd.openxmlformats-officedocument.presentationml.tags+xml"/>
  <Override PartName="/ppt/notesSlides/notesSlide91.xml" ContentType="application/vnd.openxmlformats-officedocument.presentationml.notesSlide+xml"/>
  <Override PartName="/ppt/tags/tag29.xml" ContentType="application/vnd.openxmlformats-officedocument.presentationml.tags+xml"/>
  <Override PartName="/ppt/notesSlides/notesSlide92.xml" ContentType="application/vnd.openxmlformats-officedocument.presentationml.notesSlide+xml"/>
  <Override PartName="/ppt/tags/tag30.xml" ContentType="application/vnd.openxmlformats-officedocument.presentationml.tags+xml"/>
  <Override PartName="/ppt/notesSlides/notesSlide93.xml" ContentType="application/vnd.openxmlformats-officedocument.presentationml.notesSlide+xml"/>
  <Override PartName="/ppt/tags/tag31.xml" ContentType="application/vnd.openxmlformats-officedocument.presentationml.tags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tags/tag32.xml" ContentType="application/vnd.openxmlformats-officedocument.presentationml.tags+xml"/>
  <Override PartName="/ppt/notesSlides/notesSlide9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119"/>
  </p:notesMasterIdLst>
  <p:sldIdLst>
    <p:sldId id="256" r:id="rId2"/>
    <p:sldId id="258" r:id="rId3"/>
    <p:sldId id="259" r:id="rId4"/>
    <p:sldId id="260" r:id="rId5"/>
    <p:sldId id="262" r:id="rId6"/>
    <p:sldId id="263" r:id="rId7"/>
    <p:sldId id="380" r:id="rId8"/>
    <p:sldId id="265" r:id="rId9"/>
    <p:sldId id="266" r:id="rId10"/>
    <p:sldId id="267" r:id="rId11"/>
    <p:sldId id="268" r:id="rId12"/>
    <p:sldId id="271" r:id="rId13"/>
    <p:sldId id="261" r:id="rId14"/>
    <p:sldId id="272" r:id="rId15"/>
    <p:sldId id="273" r:id="rId16"/>
    <p:sldId id="274" r:id="rId17"/>
    <p:sldId id="275" r:id="rId18"/>
    <p:sldId id="381" r:id="rId19"/>
    <p:sldId id="276" r:id="rId20"/>
    <p:sldId id="277" r:id="rId21"/>
    <p:sldId id="278" r:id="rId22"/>
    <p:sldId id="279" r:id="rId23"/>
    <p:sldId id="270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382" r:id="rId35"/>
    <p:sldId id="371" r:id="rId36"/>
    <p:sldId id="372" r:id="rId37"/>
    <p:sldId id="373" r:id="rId38"/>
    <p:sldId id="378" r:id="rId39"/>
    <p:sldId id="379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56" r:id="rId104"/>
    <p:sldId id="357" r:id="rId105"/>
    <p:sldId id="358" r:id="rId106"/>
    <p:sldId id="360" r:id="rId107"/>
    <p:sldId id="359" r:id="rId108"/>
    <p:sldId id="361" r:id="rId109"/>
    <p:sldId id="362" r:id="rId110"/>
    <p:sldId id="363" r:id="rId111"/>
    <p:sldId id="364" r:id="rId112"/>
    <p:sldId id="365" r:id="rId113"/>
    <p:sldId id="366" r:id="rId114"/>
    <p:sldId id="367" r:id="rId115"/>
    <p:sldId id="368" r:id="rId116"/>
    <p:sldId id="369" r:id="rId117"/>
    <p:sldId id="313" r:id="rId1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EEE"/>
    <a:srgbClr val="33CCCC"/>
    <a:srgbClr val="182A58"/>
    <a:srgbClr val="F8B700"/>
    <a:srgbClr val="003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5EA3FF-1F37-4172-8A52-49C64F27F104}" v="5" dt="2022-11-15T15:33:58.6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92" autoAdjust="0"/>
    <p:restoredTop sz="83079" autoAdjust="0"/>
  </p:normalViewPr>
  <p:slideViewPr>
    <p:cSldViewPr snapToGrid="0">
      <p:cViewPr varScale="1">
        <p:scale>
          <a:sx n="95" d="100"/>
          <a:sy n="95" d="100"/>
        </p:scale>
        <p:origin x="129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microsoft.com/office/2016/11/relationships/changesInfo" Target="changesInfos/changesInfo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125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Paula Chaves Steinmacher" userId="40f53d98-7d67-4b49-b946-290b1f26f254" providerId="ADAL" clId="{E3C0F5D2-769B-4CCD-BC41-BBE53A083A41}"/>
    <pc:docChg chg="custSel modSld">
      <pc:chgData name="Ana Paula Chaves Steinmacher" userId="40f53d98-7d67-4b49-b946-290b1f26f254" providerId="ADAL" clId="{E3C0F5D2-769B-4CCD-BC41-BBE53A083A41}" dt="2022-09-10T16:29:15.222" v="59" actId="478"/>
      <pc:docMkLst>
        <pc:docMk/>
      </pc:docMkLst>
      <pc:sldChg chg="addSp delSp modSp mod modTransition modAnim modNotesTx">
        <pc:chgData name="Ana Paula Chaves Steinmacher" userId="40f53d98-7d67-4b49-b946-290b1f26f254" providerId="ADAL" clId="{E3C0F5D2-769B-4CCD-BC41-BBE53A083A41}" dt="2022-09-10T16:29:15.222" v="59" actId="478"/>
        <pc:sldMkLst>
          <pc:docMk/>
          <pc:sldMk cId="2150756159" sldId="256"/>
        </pc:sldMkLst>
        <pc:picChg chg="add del mod">
          <ac:chgData name="Ana Paula Chaves Steinmacher" userId="40f53d98-7d67-4b49-b946-290b1f26f254" providerId="ADAL" clId="{E3C0F5D2-769B-4CCD-BC41-BBE53A083A41}" dt="2022-09-10T16:29:15.222" v="59" actId="478"/>
          <ac:picMkLst>
            <pc:docMk/>
            <pc:sldMk cId="2150756159" sldId="256"/>
            <ac:picMk id="8" creationId="{46EB0468-E486-9B66-7F54-7A2C1044DD11}"/>
          </ac:picMkLst>
        </pc:picChg>
        <pc:picChg chg="add del mod">
          <ac:chgData name="Ana Paula Chaves Steinmacher" userId="40f53d98-7d67-4b49-b946-290b1f26f254" providerId="ADAL" clId="{E3C0F5D2-769B-4CCD-BC41-BBE53A083A41}" dt="2022-09-10T16:06:35.315" v="56"/>
          <ac:picMkLst>
            <pc:docMk/>
            <pc:sldMk cId="2150756159" sldId="256"/>
            <ac:picMk id="9" creationId="{48C04B90-CD99-CFF2-2C17-D4C3528186E0}"/>
          </ac:picMkLst>
        </pc:picChg>
        <pc:picChg chg="add del mod">
          <ac:chgData name="Ana Paula Chaves Steinmacher" userId="40f53d98-7d67-4b49-b946-290b1f26f254" providerId="ADAL" clId="{E3C0F5D2-769B-4CCD-BC41-BBE53A083A41}" dt="2022-09-10T16:22:02.649" v="57"/>
          <ac:picMkLst>
            <pc:docMk/>
            <pc:sldMk cId="2150756159" sldId="256"/>
            <ac:picMk id="12" creationId="{47A30A5E-E657-5FEB-7301-F884ED2C6BFF}"/>
          </ac:picMkLst>
        </pc:picChg>
        <pc:picChg chg="add mod">
          <ac:chgData name="Ana Paula Chaves Steinmacher" userId="40f53d98-7d67-4b49-b946-290b1f26f254" providerId="ADAL" clId="{E3C0F5D2-769B-4CCD-BC41-BBE53A083A41}" dt="2022-09-10T16:22:02.649" v="57"/>
          <ac:picMkLst>
            <pc:docMk/>
            <pc:sldMk cId="2150756159" sldId="256"/>
            <ac:picMk id="13" creationId="{2A7146AB-7CDE-7F34-B327-C665B41F0348}"/>
          </ac:picMkLst>
        </pc:picChg>
      </pc:sldChg>
      <pc:sldChg chg="addSp delSp modSp mod modTransition modAnim">
        <pc:chgData name="Ana Paula Chaves Steinmacher" userId="40f53d98-7d67-4b49-b946-290b1f26f254" providerId="ADAL" clId="{E3C0F5D2-769B-4CCD-BC41-BBE53A083A41}" dt="2022-09-10T16:22:02.649" v="57"/>
        <pc:sldMkLst>
          <pc:docMk/>
          <pc:sldMk cId="405244939" sldId="258"/>
        </pc:sldMkLst>
        <pc:picChg chg="add del mod">
          <ac:chgData name="Ana Paula Chaves Steinmacher" userId="40f53d98-7d67-4b49-b946-290b1f26f254" providerId="ADAL" clId="{E3C0F5D2-769B-4CCD-BC41-BBE53A083A41}" dt="2022-09-10T16:06:35.315" v="56"/>
          <ac:picMkLst>
            <pc:docMk/>
            <pc:sldMk cId="405244939" sldId="258"/>
            <ac:picMk id="6" creationId="{A738FA92-A276-F19F-796D-63BE91B41505}"/>
          </ac:picMkLst>
        </pc:picChg>
        <pc:picChg chg="add del mod">
          <ac:chgData name="Ana Paula Chaves Steinmacher" userId="40f53d98-7d67-4b49-b946-290b1f26f254" providerId="ADAL" clId="{E3C0F5D2-769B-4CCD-BC41-BBE53A083A41}" dt="2022-09-10T16:22:02.649" v="57"/>
          <ac:picMkLst>
            <pc:docMk/>
            <pc:sldMk cId="405244939" sldId="258"/>
            <ac:picMk id="8" creationId="{AC422275-8525-5513-5150-FC9E7A727743}"/>
          </ac:picMkLst>
        </pc:picChg>
        <pc:picChg chg="add mod">
          <ac:chgData name="Ana Paula Chaves Steinmacher" userId="40f53d98-7d67-4b49-b946-290b1f26f254" providerId="ADAL" clId="{E3C0F5D2-769B-4CCD-BC41-BBE53A083A41}" dt="2022-09-10T16:22:02.649" v="57"/>
          <ac:picMkLst>
            <pc:docMk/>
            <pc:sldMk cId="405244939" sldId="258"/>
            <ac:picMk id="9" creationId="{FC4EA1ED-782E-D026-201F-858C6BE7C5BF}"/>
          </ac:picMkLst>
        </pc:picChg>
      </pc:sldChg>
      <pc:sldChg chg="addSp delSp modSp mod modTransition modAnim">
        <pc:chgData name="Ana Paula Chaves Steinmacher" userId="40f53d98-7d67-4b49-b946-290b1f26f254" providerId="ADAL" clId="{E3C0F5D2-769B-4CCD-BC41-BBE53A083A41}" dt="2022-09-10T16:22:02.649" v="57"/>
        <pc:sldMkLst>
          <pc:docMk/>
          <pc:sldMk cId="953197814" sldId="259"/>
        </pc:sldMkLst>
        <pc:picChg chg="add del mod">
          <ac:chgData name="Ana Paula Chaves Steinmacher" userId="40f53d98-7d67-4b49-b946-290b1f26f254" providerId="ADAL" clId="{E3C0F5D2-769B-4CCD-BC41-BBE53A083A41}" dt="2022-09-10T16:06:35.315" v="56"/>
          <ac:picMkLst>
            <pc:docMk/>
            <pc:sldMk cId="953197814" sldId="259"/>
            <ac:picMk id="3" creationId="{FCE8E41F-DECC-517D-8178-7E0AAF4A4DAA}"/>
          </ac:picMkLst>
        </pc:picChg>
        <pc:picChg chg="add del mod">
          <ac:chgData name="Ana Paula Chaves Steinmacher" userId="40f53d98-7d67-4b49-b946-290b1f26f254" providerId="ADAL" clId="{E3C0F5D2-769B-4CCD-BC41-BBE53A083A41}" dt="2022-09-10T16:22:02.649" v="57"/>
          <ac:picMkLst>
            <pc:docMk/>
            <pc:sldMk cId="953197814" sldId="259"/>
            <ac:picMk id="4" creationId="{A41DC1B5-F391-0EE0-9141-DC640CA87503}"/>
          </ac:picMkLst>
        </pc:picChg>
        <pc:picChg chg="add mod">
          <ac:chgData name="Ana Paula Chaves Steinmacher" userId="40f53d98-7d67-4b49-b946-290b1f26f254" providerId="ADAL" clId="{E3C0F5D2-769B-4CCD-BC41-BBE53A083A41}" dt="2022-09-10T16:22:02.649" v="57"/>
          <ac:picMkLst>
            <pc:docMk/>
            <pc:sldMk cId="953197814" sldId="259"/>
            <ac:picMk id="5" creationId="{F90FA023-2D55-F4EC-E298-41B170576157}"/>
          </ac:picMkLst>
        </pc:picChg>
      </pc:sldChg>
      <pc:sldChg chg="addSp delSp modSp mod modTransition modAnim">
        <pc:chgData name="Ana Paula Chaves Steinmacher" userId="40f53d98-7d67-4b49-b946-290b1f26f254" providerId="ADAL" clId="{E3C0F5D2-769B-4CCD-BC41-BBE53A083A41}" dt="2022-09-10T16:22:02.649" v="57"/>
        <pc:sldMkLst>
          <pc:docMk/>
          <pc:sldMk cId="3197285530" sldId="260"/>
        </pc:sldMkLst>
        <pc:picChg chg="add del mod">
          <ac:chgData name="Ana Paula Chaves Steinmacher" userId="40f53d98-7d67-4b49-b946-290b1f26f254" providerId="ADAL" clId="{E3C0F5D2-769B-4CCD-BC41-BBE53A083A41}" dt="2022-09-10T16:06:35.315" v="56"/>
          <ac:picMkLst>
            <pc:docMk/>
            <pc:sldMk cId="3197285530" sldId="260"/>
            <ac:picMk id="31" creationId="{0F6D8DFF-9624-F8B3-EAC5-36429DACB47F}"/>
          </ac:picMkLst>
        </pc:picChg>
        <pc:picChg chg="add del mod">
          <ac:chgData name="Ana Paula Chaves Steinmacher" userId="40f53d98-7d67-4b49-b946-290b1f26f254" providerId="ADAL" clId="{E3C0F5D2-769B-4CCD-BC41-BBE53A083A41}" dt="2022-09-10T16:22:02.649" v="57"/>
          <ac:picMkLst>
            <pc:docMk/>
            <pc:sldMk cId="3197285530" sldId="260"/>
            <ac:picMk id="32" creationId="{A2F7F784-B343-7CA4-3DE8-9C43DD101142}"/>
          </ac:picMkLst>
        </pc:picChg>
        <pc:picChg chg="add mod">
          <ac:chgData name="Ana Paula Chaves Steinmacher" userId="40f53d98-7d67-4b49-b946-290b1f26f254" providerId="ADAL" clId="{E3C0F5D2-769B-4CCD-BC41-BBE53A083A41}" dt="2022-09-10T16:22:02.649" v="57"/>
          <ac:picMkLst>
            <pc:docMk/>
            <pc:sldMk cId="3197285530" sldId="260"/>
            <ac:picMk id="33" creationId="{DF6F1089-08D4-3531-EE0C-59F1BBA63827}"/>
          </ac:picMkLst>
        </pc:picChg>
      </pc:sldChg>
      <pc:sldChg chg="addSp delSp modSp mod modTransition delAnim modAnim">
        <pc:chgData name="Ana Paula Chaves Steinmacher" userId="40f53d98-7d67-4b49-b946-290b1f26f254" providerId="ADAL" clId="{E3C0F5D2-769B-4CCD-BC41-BBE53A083A41}" dt="2022-09-10T16:22:02.649" v="57"/>
        <pc:sldMkLst>
          <pc:docMk/>
          <pc:sldMk cId="1659874485" sldId="262"/>
        </pc:sldMkLst>
        <pc:picChg chg="add del mod">
          <ac:chgData name="Ana Paula Chaves Steinmacher" userId="40f53d98-7d67-4b49-b946-290b1f26f254" providerId="ADAL" clId="{E3C0F5D2-769B-4CCD-BC41-BBE53A083A41}" dt="2022-09-10T15:59:53.132" v="31" actId="478"/>
          <ac:picMkLst>
            <pc:docMk/>
            <pc:sldMk cId="1659874485" sldId="262"/>
            <ac:picMk id="4" creationId="{C593DCB6-54BC-5DD7-6972-8F38D31B6BAA}"/>
          </ac:picMkLst>
        </pc:picChg>
        <pc:picChg chg="add del mod">
          <ac:chgData name="Ana Paula Chaves Steinmacher" userId="40f53d98-7d67-4b49-b946-290b1f26f254" providerId="ADAL" clId="{E3C0F5D2-769B-4CCD-BC41-BBE53A083A41}" dt="2022-09-10T16:05:29.912" v="50"/>
          <ac:picMkLst>
            <pc:docMk/>
            <pc:sldMk cId="1659874485" sldId="262"/>
            <ac:picMk id="12" creationId="{F666043A-37A5-0481-0E6A-3F95D9D5BEC9}"/>
          </ac:picMkLst>
        </pc:picChg>
        <pc:picChg chg="add mod">
          <ac:chgData name="Ana Paula Chaves Steinmacher" userId="40f53d98-7d67-4b49-b946-290b1f26f254" providerId="ADAL" clId="{E3C0F5D2-769B-4CCD-BC41-BBE53A083A41}" dt="2022-09-10T16:22:02.649" v="57"/>
          <ac:picMkLst>
            <pc:docMk/>
            <pc:sldMk cId="1659874485" sldId="262"/>
            <ac:picMk id="14" creationId="{A13C5319-F2BA-9F55-1522-F78A4B4A2E62}"/>
          </ac:picMkLst>
        </pc:picChg>
      </pc:sldChg>
      <pc:sldChg chg="addSp delSp modSp mod modTransition delAnim">
        <pc:chgData name="Ana Paula Chaves Steinmacher" userId="40f53d98-7d67-4b49-b946-290b1f26f254" providerId="ADAL" clId="{E3C0F5D2-769B-4CCD-BC41-BBE53A083A41}" dt="2022-09-10T16:22:02.649" v="57"/>
        <pc:sldMkLst>
          <pc:docMk/>
          <pc:sldMk cId="1047255886" sldId="263"/>
        </pc:sldMkLst>
        <pc:spChg chg="mod">
          <ac:chgData name="Ana Paula Chaves Steinmacher" userId="40f53d98-7d67-4b49-b946-290b1f26f254" providerId="ADAL" clId="{E3C0F5D2-769B-4CCD-BC41-BBE53A083A41}" dt="2022-09-10T16:04:36.327" v="35" actId="20577"/>
          <ac:spMkLst>
            <pc:docMk/>
            <pc:sldMk cId="1047255886" sldId="263"/>
            <ac:spMk id="8" creationId="{00000000-0000-0000-0000-000000000000}"/>
          </ac:spMkLst>
        </pc:spChg>
        <pc:spChg chg="mod">
          <ac:chgData name="Ana Paula Chaves Steinmacher" userId="40f53d98-7d67-4b49-b946-290b1f26f254" providerId="ADAL" clId="{E3C0F5D2-769B-4CCD-BC41-BBE53A083A41}" dt="2022-09-10T16:04:40.008" v="37" actId="20577"/>
          <ac:spMkLst>
            <pc:docMk/>
            <pc:sldMk cId="1047255886" sldId="263"/>
            <ac:spMk id="10" creationId="{00000000-0000-0000-0000-000000000000}"/>
          </ac:spMkLst>
        </pc:spChg>
        <pc:spChg chg="mod">
          <ac:chgData name="Ana Paula Chaves Steinmacher" userId="40f53d98-7d67-4b49-b946-290b1f26f254" providerId="ADAL" clId="{E3C0F5D2-769B-4CCD-BC41-BBE53A083A41}" dt="2022-09-10T16:04:43.705" v="39" actId="20577"/>
          <ac:spMkLst>
            <pc:docMk/>
            <pc:sldMk cId="1047255886" sldId="263"/>
            <ac:spMk id="11" creationId="{00000000-0000-0000-0000-000000000000}"/>
          </ac:spMkLst>
        </pc:spChg>
        <pc:spChg chg="mod">
          <ac:chgData name="Ana Paula Chaves Steinmacher" userId="40f53d98-7d67-4b49-b946-290b1f26f254" providerId="ADAL" clId="{E3C0F5D2-769B-4CCD-BC41-BBE53A083A41}" dt="2022-09-10T16:04:59.291" v="46" actId="20577"/>
          <ac:spMkLst>
            <pc:docMk/>
            <pc:sldMk cId="1047255886" sldId="263"/>
            <ac:spMk id="13" creationId="{00000000-0000-0000-0000-000000000000}"/>
          </ac:spMkLst>
        </pc:spChg>
        <pc:spChg chg="mod">
          <ac:chgData name="Ana Paula Chaves Steinmacher" userId="40f53d98-7d67-4b49-b946-290b1f26f254" providerId="ADAL" clId="{E3C0F5D2-769B-4CCD-BC41-BBE53A083A41}" dt="2022-09-10T16:04:46.429" v="41" actId="20577"/>
          <ac:spMkLst>
            <pc:docMk/>
            <pc:sldMk cId="1047255886" sldId="263"/>
            <ac:spMk id="14" creationId="{00000000-0000-0000-0000-000000000000}"/>
          </ac:spMkLst>
        </pc:spChg>
        <pc:spChg chg="mod">
          <ac:chgData name="Ana Paula Chaves Steinmacher" userId="40f53d98-7d67-4b49-b946-290b1f26f254" providerId="ADAL" clId="{E3C0F5D2-769B-4CCD-BC41-BBE53A083A41}" dt="2022-09-10T16:05:05.410" v="48" actId="20577"/>
          <ac:spMkLst>
            <pc:docMk/>
            <pc:sldMk cId="1047255886" sldId="263"/>
            <ac:spMk id="16" creationId="{00000000-0000-0000-0000-000000000000}"/>
          </ac:spMkLst>
        </pc:spChg>
        <pc:spChg chg="mod">
          <ac:chgData name="Ana Paula Chaves Steinmacher" userId="40f53d98-7d67-4b49-b946-290b1f26f254" providerId="ADAL" clId="{E3C0F5D2-769B-4CCD-BC41-BBE53A083A41}" dt="2022-09-10T16:04:49.236" v="43" actId="20577"/>
          <ac:spMkLst>
            <pc:docMk/>
            <pc:sldMk cId="1047255886" sldId="263"/>
            <ac:spMk id="17" creationId="{00000000-0000-0000-0000-000000000000}"/>
          </ac:spMkLst>
        </pc:spChg>
        <pc:spChg chg="mod">
          <ac:chgData name="Ana Paula Chaves Steinmacher" userId="40f53d98-7d67-4b49-b946-290b1f26f254" providerId="ADAL" clId="{E3C0F5D2-769B-4CCD-BC41-BBE53A083A41}" dt="2022-09-10T16:04:51.471" v="45" actId="20577"/>
          <ac:spMkLst>
            <pc:docMk/>
            <pc:sldMk cId="1047255886" sldId="263"/>
            <ac:spMk id="20" creationId="{00000000-0000-0000-0000-000000000000}"/>
          </ac:spMkLst>
        </pc:spChg>
        <pc:picChg chg="add del mod">
          <ac:chgData name="Ana Paula Chaves Steinmacher" userId="40f53d98-7d67-4b49-b946-290b1f26f254" providerId="ADAL" clId="{E3C0F5D2-769B-4CCD-BC41-BBE53A083A41}" dt="2022-09-10T16:05:23.665" v="49" actId="478"/>
          <ac:picMkLst>
            <pc:docMk/>
            <pc:sldMk cId="1047255886" sldId="263"/>
            <ac:picMk id="25" creationId="{E9B72F02-A4D4-EB9A-6D4C-FB1F39406ADA}"/>
          </ac:picMkLst>
        </pc:picChg>
        <pc:picChg chg="add mod">
          <ac:chgData name="Ana Paula Chaves Steinmacher" userId="40f53d98-7d67-4b49-b946-290b1f26f254" providerId="ADAL" clId="{E3C0F5D2-769B-4CCD-BC41-BBE53A083A41}" dt="2022-09-10T16:22:02.649" v="57"/>
          <ac:picMkLst>
            <pc:docMk/>
            <pc:sldMk cId="1047255886" sldId="263"/>
            <ac:picMk id="28" creationId="{033CB26E-51F2-2A9F-070C-44A4CB892415}"/>
          </ac:picMkLst>
        </pc:picChg>
      </pc:sldChg>
      <pc:sldChg chg="addSp modSp modTransition">
        <pc:chgData name="Ana Paula Chaves Steinmacher" userId="40f53d98-7d67-4b49-b946-290b1f26f254" providerId="ADAL" clId="{E3C0F5D2-769B-4CCD-BC41-BBE53A083A41}" dt="2022-09-10T16:22:02.649" v="57"/>
        <pc:sldMkLst>
          <pc:docMk/>
          <pc:sldMk cId="2850252790" sldId="265"/>
        </pc:sldMkLst>
        <pc:picChg chg="add mod">
          <ac:chgData name="Ana Paula Chaves Steinmacher" userId="40f53d98-7d67-4b49-b946-290b1f26f254" providerId="ADAL" clId="{E3C0F5D2-769B-4CCD-BC41-BBE53A083A41}" dt="2022-09-10T16:22:02.649" v="57"/>
          <ac:picMkLst>
            <pc:docMk/>
            <pc:sldMk cId="2850252790" sldId="265"/>
            <ac:picMk id="5" creationId="{BAD56E2D-971D-92E6-AAB6-DD7A2083F93C}"/>
          </ac:picMkLst>
        </pc:picChg>
      </pc:sldChg>
      <pc:sldChg chg="addSp modSp modTransition">
        <pc:chgData name="Ana Paula Chaves Steinmacher" userId="40f53d98-7d67-4b49-b946-290b1f26f254" providerId="ADAL" clId="{E3C0F5D2-769B-4CCD-BC41-BBE53A083A41}" dt="2022-09-10T16:22:02.649" v="57"/>
        <pc:sldMkLst>
          <pc:docMk/>
          <pc:sldMk cId="3653518204" sldId="266"/>
        </pc:sldMkLst>
        <pc:picChg chg="add mod">
          <ac:chgData name="Ana Paula Chaves Steinmacher" userId="40f53d98-7d67-4b49-b946-290b1f26f254" providerId="ADAL" clId="{E3C0F5D2-769B-4CCD-BC41-BBE53A083A41}" dt="2022-09-10T16:22:02.649" v="57"/>
          <ac:picMkLst>
            <pc:docMk/>
            <pc:sldMk cId="3653518204" sldId="266"/>
            <ac:picMk id="4" creationId="{C8271545-B44C-D79C-E4B6-57FA2D299DE2}"/>
          </ac:picMkLst>
        </pc:picChg>
      </pc:sldChg>
      <pc:sldChg chg="addSp modSp modTransition">
        <pc:chgData name="Ana Paula Chaves Steinmacher" userId="40f53d98-7d67-4b49-b946-290b1f26f254" providerId="ADAL" clId="{E3C0F5D2-769B-4CCD-BC41-BBE53A083A41}" dt="2022-09-10T16:22:02.649" v="57"/>
        <pc:sldMkLst>
          <pc:docMk/>
          <pc:sldMk cId="1603500028" sldId="267"/>
        </pc:sldMkLst>
        <pc:picChg chg="add mod">
          <ac:chgData name="Ana Paula Chaves Steinmacher" userId="40f53d98-7d67-4b49-b946-290b1f26f254" providerId="ADAL" clId="{E3C0F5D2-769B-4CCD-BC41-BBE53A083A41}" dt="2022-09-10T16:22:02.649" v="57"/>
          <ac:picMkLst>
            <pc:docMk/>
            <pc:sldMk cId="1603500028" sldId="267"/>
            <ac:picMk id="18" creationId="{7AA7BA27-2E36-50C7-F92B-77F559359AB5}"/>
          </ac:picMkLst>
        </pc:picChg>
      </pc:sldChg>
      <pc:sldChg chg="addSp modSp modTransition">
        <pc:chgData name="Ana Paula Chaves Steinmacher" userId="40f53d98-7d67-4b49-b946-290b1f26f254" providerId="ADAL" clId="{E3C0F5D2-769B-4CCD-BC41-BBE53A083A41}" dt="2022-09-10T16:22:02.649" v="57"/>
        <pc:sldMkLst>
          <pc:docMk/>
          <pc:sldMk cId="1155632034" sldId="268"/>
        </pc:sldMkLst>
        <pc:picChg chg="add mod">
          <ac:chgData name="Ana Paula Chaves Steinmacher" userId="40f53d98-7d67-4b49-b946-290b1f26f254" providerId="ADAL" clId="{E3C0F5D2-769B-4CCD-BC41-BBE53A083A41}" dt="2022-09-10T16:22:02.649" v="57"/>
          <ac:picMkLst>
            <pc:docMk/>
            <pc:sldMk cId="1155632034" sldId="268"/>
            <ac:picMk id="3" creationId="{99031E3C-7D1E-5B9D-168C-1402342632D3}"/>
          </ac:picMkLst>
        </pc:picChg>
      </pc:sldChg>
      <pc:sldChg chg="addSp modSp modTransition">
        <pc:chgData name="Ana Paula Chaves Steinmacher" userId="40f53d98-7d67-4b49-b946-290b1f26f254" providerId="ADAL" clId="{E3C0F5D2-769B-4CCD-BC41-BBE53A083A41}" dt="2022-09-10T16:22:02.649" v="57"/>
        <pc:sldMkLst>
          <pc:docMk/>
          <pc:sldMk cId="3534862801" sldId="313"/>
        </pc:sldMkLst>
        <pc:picChg chg="add mod">
          <ac:chgData name="Ana Paula Chaves Steinmacher" userId="40f53d98-7d67-4b49-b946-290b1f26f254" providerId="ADAL" clId="{E3C0F5D2-769B-4CCD-BC41-BBE53A083A41}" dt="2022-09-10T16:22:02.649" v="57"/>
          <ac:picMkLst>
            <pc:docMk/>
            <pc:sldMk cId="3534862801" sldId="313"/>
            <ac:picMk id="5" creationId="{6DD9942E-6408-65C9-0D3C-3DBA0DE49722}"/>
          </ac:picMkLst>
        </pc:picChg>
      </pc:sldChg>
      <pc:sldChg chg="addSp modSp modTransition">
        <pc:chgData name="Ana Paula Chaves Steinmacher" userId="40f53d98-7d67-4b49-b946-290b1f26f254" providerId="ADAL" clId="{E3C0F5D2-769B-4CCD-BC41-BBE53A083A41}" dt="2022-09-10T16:22:02.649" v="57"/>
        <pc:sldMkLst>
          <pc:docMk/>
          <pc:sldMk cId="4087985650" sldId="380"/>
        </pc:sldMkLst>
        <pc:picChg chg="add mod">
          <ac:chgData name="Ana Paula Chaves Steinmacher" userId="40f53d98-7d67-4b49-b946-290b1f26f254" providerId="ADAL" clId="{E3C0F5D2-769B-4CCD-BC41-BBE53A083A41}" dt="2022-09-10T16:22:02.649" v="57"/>
          <ac:picMkLst>
            <pc:docMk/>
            <pc:sldMk cId="4087985650" sldId="380"/>
            <ac:picMk id="4" creationId="{F54A132E-3B2E-A520-9BBC-B8FD64442D33}"/>
          </ac:picMkLst>
        </pc:picChg>
      </pc:sldChg>
    </pc:docChg>
  </pc:docChgLst>
  <pc:docChgLst>
    <pc:chgData name="Ana Paula Chaves Steinmacher" userId="40f53d98-7d67-4b49-b946-290b1f26f254" providerId="ADAL" clId="{9D5EA3FF-1F37-4172-8A52-49C64F27F104}"/>
    <pc:docChg chg="addSld delSld modSld">
      <pc:chgData name="Ana Paula Chaves Steinmacher" userId="40f53d98-7d67-4b49-b946-290b1f26f254" providerId="ADAL" clId="{9D5EA3FF-1F37-4172-8A52-49C64F27F104}" dt="2022-11-15T15:33:58.691" v="163"/>
      <pc:docMkLst>
        <pc:docMk/>
      </pc:docMkLst>
      <pc:sldChg chg="delSp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2150756159" sldId="256"/>
        </pc:sldMkLst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2150756159" sldId="256"/>
            <ac:picMk id="13" creationId="{2A7146AB-7CDE-7F34-B327-C665B41F0348}"/>
          </ac:picMkLst>
        </pc:picChg>
      </pc:sldChg>
      <pc:sldChg chg="delSp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405244939" sldId="258"/>
        </pc:sldMkLst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405244939" sldId="258"/>
            <ac:picMk id="9" creationId="{FC4EA1ED-782E-D026-201F-858C6BE7C5BF}"/>
          </ac:picMkLst>
        </pc:picChg>
      </pc:sldChg>
      <pc:sldChg chg="delSp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953197814" sldId="259"/>
        </pc:sldMkLst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953197814" sldId="259"/>
            <ac:picMk id="5" creationId="{F90FA023-2D55-F4EC-E298-41B170576157}"/>
          </ac:picMkLst>
        </pc:picChg>
      </pc:sldChg>
      <pc:sldChg chg="delSp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3197285530" sldId="260"/>
        </pc:sldMkLst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3197285530" sldId="260"/>
            <ac:picMk id="33" creationId="{DF6F1089-08D4-3531-EE0C-59F1BBA63827}"/>
          </ac:picMkLst>
        </pc:picChg>
      </pc:sldChg>
      <pc:sldChg chg="delSp ad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373990796" sldId="261"/>
        </pc:sldMkLst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373990796" sldId="261"/>
            <ac:picMk id="4" creationId="{0BE60FBA-ACD4-753B-4703-7B46F54359A3}"/>
          </ac:picMkLst>
        </pc:picChg>
      </pc:sldChg>
      <pc:sldChg chg="delSp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1659874485" sldId="262"/>
        </pc:sldMkLst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1659874485" sldId="262"/>
            <ac:picMk id="14" creationId="{A13C5319-F2BA-9F55-1522-F78A4B4A2E62}"/>
          </ac:picMkLst>
        </pc:picChg>
      </pc:sldChg>
      <pc:sldChg chg="delSp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1047255886" sldId="263"/>
        </pc:sldMkLst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1047255886" sldId="263"/>
            <ac:picMk id="28" creationId="{033CB26E-51F2-2A9F-070C-44A4CB892415}"/>
          </ac:picMkLst>
        </pc:picChg>
      </pc:sldChg>
      <pc:sldChg chg="delSp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2850252790" sldId="265"/>
        </pc:sldMkLst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2850252790" sldId="265"/>
            <ac:picMk id="5" creationId="{BAD56E2D-971D-92E6-AAB6-DD7A2083F93C}"/>
          </ac:picMkLst>
        </pc:picChg>
      </pc:sldChg>
      <pc:sldChg chg="delSp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3653518204" sldId="266"/>
        </pc:sldMkLst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3653518204" sldId="266"/>
            <ac:picMk id="4" creationId="{C8271545-B44C-D79C-E4B6-57FA2D299DE2}"/>
          </ac:picMkLst>
        </pc:picChg>
      </pc:sldChg>
      <pc:sldChg chg="delSp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1603500028" sldId="267"/>
        </pc:sldMkLst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1603500028" sldId="267"/>
            <ac:picMk id="18" creationId="{7AA7BA27-2E36-50C7-F92B-77F559359AB5}"/>
          </ac:picMkLst>
        </pc:picChg>
      </pc:sldChg>
      <pc:sldChg chg="delSp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1155632034" sldId="268"/>
        </pc:sldMkLst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1155632034" sldId="268"/>
            <ac:picMk id="3" creationId="{99031E3C-7D1E-5B9D-168C-1402342632D3}"/>
          </ac:picMkLst>
        </pc:picChg>
      </pc:sldChg>
      <pc:sldChg chg="delSp ad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3609314076" sldId="270"/>
        </pc:sldMkLst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3609314076" sldId="270"/>
            <ac:picMk id="16" creationId="{1BA46184-F83B-4DDD-51DB-5562B6C35B3D}"/>
          </ac:picMkLst>
        </pc:picChg>
      </pc:sldChg>
      <pc:sldChg chg="delSp ad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351447780" sldId="271"/>
        </pc:sldMkLst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351447780" sldId="271"/>
            <ac:picMk id="7" creationId="{C7726107-B128-29A8-0908-E6BBFE6A6F8B}"/>
          </ac:picMkLst>
        </pc:picChg>
      </pc:sldChg>
      <pc:sldChg chg="delSp ad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1639325491" sldId="272"/>
        </pc:sldMkLst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1639325491" sldId="272"/>
            <ac:picMk id="5" creationId="{F6E4AA9D-0698-7DC2-4AC9-D0F232CE30DB}"/>
          </ac:picMkLst>
        </pc:picChg>
      </pc:sldChg>
      <pc:sldChg chg="delSp ad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3373365734" sldId="273"/>
        </pc:sldMkLst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3373365734" sldId="273"/>
            <ac:picMk id="4" creationId="{3B784A39-418C-03D2-EAE3-1AFED2103873}"/>
          </ac:picMkLst>
        </pc:picChg>
      </pc:sldChg>
      <pc:sldChg chg="delSp ad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974809313" sldId="274"/>
        </pc:sldMkLst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974809313" sldId="274"/>
            <ac:picMk id="8" creationId="{AD907682-4D03-643F-B6B4-EB223BE1F871}"/>
          </ac:picMkLst>
        </pc:picChg>
      </pc:sldChg>
      <pc:sldChg chg="delSp ad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3084142697" sldId="275"/>
        </pc:sldMkLst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3084142697" sldId="275"/>
            <ac:picMk id="5" creationId="{D7B985A3-CE12-7796-4E38-A166DFCF729B}"/>
          </ac:picMkLst>
        </pc:picChg>
      </pc:sldChg>
      <pc:sldChg chg="delSp ad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639497623" sldId="276"/>
        </pc:sldMkLst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639497623" sldId="276"/>
            <ac:picMk id="5" creationId="{328D29BF-1DB5-8EE3-BC09-E6F9C5808D09}"/>
          </ac:picMkLst>
        </pc:picChg>
      </pc:sldChg>
      <pc:sldChg chg="delSp ad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2752588662" sldId="277"/>
        </pc:sldMkLst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2752588662" sldId="277"/>
            <ac:picMk id="5" creationId="{8131C5AE-FCDF-14D8-0C3B-CF17C2827A59}"/>
          </ac:picMkLst>
        </pc:picChg>
      </pc:sldChg>
      <pc:sldChg chg="delSp ad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3056321795" sldId="278"/>
        </pc:sldMkLst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3056321795" sldId="278"/>
            <ac:picMk id="4" creationId="{6DAC9916-FA36-2513-BBDA-510EF0D4B3D0}"/>
          </ac:picMkLst>
        </pc:picChg>
      </pc:sldChg>
      <pc:sldChg chg="delSp ad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1471118582" sldId="279"/>
        </pc:sldMkLst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1471118582" sldId="279"/>
            <ac:picMk id="4" creationId="{0E37661B-9B39-605E-FFD8-50B02202E7A4}"/>
          </ac:picMkLst>
        </pc:picChg>
      </pc:sldChg>
      <pc:sldChg chg="delSp modSp add mo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2616401261" sldId="280"/>
        </pc:sldMkLst>
        <pc:spChg chg="mod">
          <ac:chgData name="Ana Paula Chaves Steinmacher" userId="40f53d98-7d67-4b49-b946-290b1f26f254" providerId="ADAL" clId="{9D5EA3FF-1F37-4172-8A52-49C64F27F104}" dt="2022-11-15T15:29:19.851" v="5" actId="20577"/>
          <ac:spMkLst>
            <pc:docMk/>
            <pc:sldMk cId="2616401261" sldId="280"/>
            <ac:spMk id="2" creationId="{00000000-0000-0000-0000-000000000000}"/>
          </ac:spMkLst>
        </pc:spChg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2616401261" sldId="280"/>
            <ac:picMk id="34" creationId="{8A8825B7-3FE1-5E80-A61F-6D4DD8EAB6DF}"/>
          </ac:picMkLst>
        </pc:picChg>
      </pc:sldChg>
      <pc:sldChg chg="delSp modSp add mo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3980148498" sldId="281"/>
        </pc:sldMkLst>
        <pc:spChg chg="mod">
          <ac:chgData name="Ana Paula Chaves Steinmacher" userId="40f53d98-7d67-4b49-b946-290b1f26f254" providerId="ADAL" clId="{9D5EA3FF-1F37-4172-8A52-49C64F27F104}" dt="2022-11-15T15:29:24.354" v="7" actId="20577"/>
          <ac:spMkLst>
            <pc:docMk/>
            <pc:sldMk cId="3980148498" sldId="281"/>
            <ac:spMk id="3" creationId="{00000000-0000-0000-0000-000000000000}"/>
          </ac:spMkLst>
        </pc:spChg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3980148498" sldId="281"/>
            <ac:picMk id="19" creationId="{07028AA9-81F7-EBC3-44B5-DF08EDC15F5F}"/>
          </ac:picMkLst>
        </pc:picChg>
      </pc:sldChg>
      <pc:sldChg chg="delSp modSp add mo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3297623968" sldId="282"/>
        </pc:sldMkLst>
        <pc:spChg chg="mod">
          <ac:chgData name="Ana Paula Chaves Steinmacher" userId="40f53d98-7d67-4b49-b946-290b1f26f254" providerId="ADAL" clId="{9D5EA3FF-1F37-4172-8A52-49C64F27F104}" dt="2022-11-15T15:29:28.066" v="9" actId="20577"/>
          <ac:spMkLst>
            <pc:docMk/>
            <pc:sldMk cId="3297623968" sldId="282"/>
            <ac:spMk id="3" creationId="{00000000-0000-0000-0000-000000000000}"/>
          </ac:spMkLst>
        </pc:spChg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3297623968" sldId="282"/>
            <ac:picMk id="16" creationId="{4E6B0EE5-9B89-1707-8360-19663535E376}"/>
          </ac:picMkLst>
        </pc:picChg>
      </pc:sldChg>
      <pc:sldChg chg="delSp modSp add mo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2630987115" sldId="283"/>
        </pc:sldMkLst>
        <pc:spChg chg="mod">
          <ac:chgData name="Ana Paula Chaves Steinmacher" userId="40f53d98-7d67-4b49-b946-290b1f26f254" providerId="ADAL" clId="{9D5EA3FF-1F37-4172-8A52-49C64F27F104}" dt="2022-11-15T15:29:31.950" v="11" actId="20577"/>
          <ac:spMkLst>
            <pc:docMk/>
            <pc:sldMk cId="2630987115" sldId="283"/>
            <ac:spMk id="3" creationId="{00000000-0000-0000-0000-000000000000}"/>
          </ac:spMkLst>
        </pc:spChg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2630987115" sldId="283"/>
            <ac:picMk id="18" creationId="{5B9976C8-EFDD-7931-82AF-DABA4F12DE39}"/>
          </ac:picMkLst>
        </pc:picChg>
      </pc:sldChg>
      <pc:sldChg chg="delSp modSp add mo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3007416337" sldId="284"/>
        </pc:sldMkLst>
        <pc:spChg chg="mod">
          <ac:chgData name="Ana Paula Chaves Steinmacher" userId="40f53d98-7d67-4b49-b946-290b1f26f254" providerId="ADAL" clId="{9D5EA3FF-1F37-4172-8A52-49C64F27F104}" dt="2022-11-15T15:29:35.172" v="13" actId="20577"/>
          <ac:spMkLst>
            <pc:docMk/>
            <pc:sldMk cId="3007416337" sldId="284"/>
            <ac:spMk id="3" creationId="{00000000-0000-0000-0000-000000000000}"/>
          </ac:spMkLst>
        </pc:spChg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3007416337" sldId="284"/>
            <ac:picMk id="29" creationId="{3CEAEEF6-415D-0A66-E3D2-3E9BC9DC944C}"/>
          </ac:picMkLst>
        </pc:picChg>
      </pc:sldChg>
      <pc:sldChg chg="delSp modSp add mo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843012979" sldId="285"/>
        </pc:sldMkLst>
        <pc:spChg chg="mod">
          <ac:chgData name="Ana Paula Chaves Steinmacher" userId="40f53d98-7d67-4b49-b946-290b1f26f254" providerId="ADAL" clId="{9D5EA3FF-1F37-4172-8A52-49C64F27F104}" dt="2022-11-15T15:29:38.900" v="15" actId="20577"/>
          <ac:spMkLst>
            <pc:docMk/>
            <pc:sldMk cId="843012979" sldId="285"/>
            <ac:spMk id="3" creationId="{00000000-0000-0000-0000-000000000000}"/>
          </ac:spMkLst>
        </pc:spChg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843012979" sldId="285"/>
            <ac:picMk id="26" creationId="{2CBB3DC9-9F95-2BE8-F5AC-8D339FD11EFC}"/>
          </ac:picMkLst>
        </pc:picChg>
      </pc:sldChg>
      <pc:sldChg chg="delSp modSp add mo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886577408" sldId="286"/>
        </pc:sldMkLst>
        <pc:spChg chg="mod">
          <ac:chgData name="Ana Paula Chaves Steinmacher" userId="40f53d98-7d67-4b49-b946-290b1f26f254" providerId="ADAL" clId="{9D5EA3FF-1F37-4172-8A52-49C64F27F104}" dt="2022-11-15T15:29:41.626" v="17" actId="20577"/>
          <ac:spMkLst>
            <pc:docMk/>
            <pc:sldMk cId="886577408" sldId="286"/>
            <ac:spMk id="3" creationId="{00000000-0000-0000-0000-000000000000}"/>
          </ac:spMkLst>
        </pc:spChg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886577408" sldId="286"/>
            <ac:picMk id="17" creationId="{243B5CD9-777A-6F54-2E65-D6B0C881C5E4}"/>
          </ac:picMkLst>
        </pc:picChg>
      </pc:sldChg>
      <pc:sldChg chg="delSp modSp add mo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4130691348" sldId="287"/>
        </pc:sldMkLst>
        <pc:spChg chg="mod">
          <ac:chgData name="Ana Paula Chaves Steinmacher" userId="40f53d98-7d67-4b49-b946-290b1f26f254" providerId="ADAL" clId="{9D5EA3FF-1F37-4172-8A52-49C64F27F104}" dt="2022-11-15T15:29:44.605" v="19" actId="20577"/>
          <ac:spMkLst>
            <pc:docMk/>
            <pc:sldMk cId="4130691348" sldId="287"/>
            <ac:spMk id="2" creationId="{00000000-0000-0000-0000-000000000000}"/>
          </ac:spMkLst>
        </pc:spChg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4130691348" sldId="287"/>
            <ac:picMk id="19" creationId="{9303B4AF-A2D1-4ECA-C22B-85EBA4E73C1C}"/>
          </ac:picMkLst>
        </pc:picChg>
      </pc:sldChg>
      <pc:sldChg chg="delSp modSp add mo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3375549699" sldId="288"/>
        </pc:sldMkLst>
        <pc:spChg chg="mod">
          <ac:chgData name="Ana Paula Chaves Steinmacher" userId="40f53d98-7d67-4b49-b946-290b1f26f254" providerId="ADAL" clId="{9D5EA3FF-1F37-4172-8A52-49C64F27F104}" dt="2022-11-15T15:29:48.745" v="21" actId="20577"/>
          <ac:spMkLst>
            <pc:docMk/>
            <pc:sldMk cId="3375549699" sldId="288"/>
            <ac:spMk id="2" creationId="{00000000-0000-0000-0000-000000000000}"/>
          </ac:spMkLst>
        </pc:spChg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3375549699" sldId="288"/>
            <ac:picMk id="18" creationId="{AEDAB8C8-AE2A-10DD-E5CA-24746B36C65B}"/>
          </ac:picMkLst>
        </pc:picChg>
      </pc:sldChg>
      <pc:sldChg chg="delSp modSp add mo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1786204994" sldId="289"/>
        </pc:sldMkLst>
        <pc:spChg chg="mod">
          <ac:chgData name="Ana Paula Chaves Steinmacher" userId="40f53d98-7d67-4b49-b946-290b1f26f254" providerId="ADAL" clId="{9D5EA3FF-1F37-4172-8A52-49C64F27F104}" dt="2022-11-15T15:29:51.824" v="23" actId="20577"/>
          <ac:spMkLst>
            <pc:docMk/>
            <pc:sldMk cId="1786204994" sldId="289"/>
            <ac:spMk id="2" creationId="{00000000-0000-0000-0000-000000000000}"/>
          </ac:spMkLst>
        </pc:spChg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1786204994" sldId="289"/>
            <ac:picMk id="21" creationId="{823C5798-8F9A-5E80-0222-853496504BE1}"/>
          </ac:picMkLst>
        </pc:picChg>
      </pc:sldChg>
      <pc:sldChg chg="delSp ad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667447808" sldId="291"/>
        </pc:sldMkLst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667447808" sldId="291"/>
            <ac:picMk id="6" creationId="{0EB83368-D4F6-F673-36EC-B9589600B654}"/>
          </ac:picMkLst>
        </pc:picChg>
      </pc:sldChg>
      <pc:sldChg chg="delSp ad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3319436624" sldId="292"/>
        </pc:sldMkLst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3319436624" sldId="292"/>
            <ac:picMk id="4" creationId="{A4A7C71A-290E-C29C-EB6B-41196605CB44}"/>
          </ac:picMkLst>
        </pc:picChg>
      </pc:sldChg>
      <pc:sldChg chg="delSp ad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1380798101" sldId="293"/>
        </pc:sldMkLst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1380798101" sldId="293"/>
            <ac:picMk id="4" creationId="{7C9C96AC-B3E9-325B-3686-9B8806ECB9E3}"/>
          </ac:picMkLst>
        </pc:picChg>
      </pc:sldChg>
      <pc:sldChg chg="delSp ad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2862482257" sldId="294"/>
        </pc:sldMkLst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2862482257" sldId="294"/>
            <ac:picMk id="4" creationId="{455B3134-E59C-32D9-CB5E-344D2D934710}"/>
          </ac:picMkLst>
        </pc:picChg>
      </pc:sldChg>
      <pc:sldChg chg="delSp ad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218524677" sldId="295"/>
        </pc:sldMkLst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218524677" sldId="295"/>
            <ac:picMk id="5" creationId="{2E454405-CA1B-D7FB-D4D8-87AA0930477F}"/>
          </ac:picMkLst>
        </pc:picChg>
      </pc:sldChg>
      <pc:sldChg chg="delSp ad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2119987909" sldId="296"/>
        </pc:sldMkLst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2119987909" sldId="296"/>
            <ac:picMk id="13" creationId="{53891A4A-B58E-3F78-FFAF-3C531B090D10}"/>
          </ac:picMkLst>
        </pc:picChg>
      </pc:sldChg>
      <pc:sldChg chg="delSp ad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734208145" sldId="297"/>
        </pc:sldMkLst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734208145" sldId="297"/>
            <ac:picMk id="4" creationId="{553CA1A8-F031-8489-F1CE-11C65112D9D6}"/>
          </ac:picMkLst>
        </pc:picChg>
      </pc:sldChg>
      <pc:sldChg chg="delSp ad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1725429356" sldId="298"/>
        </pc:sldMkLst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1725429356" sldId="298"/>
            <ac:picMk id="4" creationId="{D297DCAB-A83B-4B0F-0B4F-617B8B1D7B33}"/>
          </ac:picMkLst>
        </pc:picChg>
      </pc:sldChg>
      <pc:sldChg chg="add modTransition">
        <pc:chgData name="Ana Paula Chaves Steinmacher" userId="40f53d98-7d67-4b49-b946-290b1f26f254" providerId="ADAL" clId="{9D5EA3FF-1F37-4172-8A52-49C64F27F104}" dt="2022-11-15T15:33:58.691" v="163"/>
        <pc:sldMkLst>
          <pc:docMk/>
          <pc:sldMk cId="1486594331" sldId="299"/>
        </pc:sldMkLst>
      </pc:sldChg>
      <pc:sldChg chg="delSp ad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2721033003" sldId="300"/>
        </pc:sldMkLst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2721033003" sldId="300"/>
            <ac:picMk id="8" creationId="{6310921A-9AB6-3011-8905-59B1CC260088}"/>
          </ac:picMkLst>
        </pc:picChg>
      </pc:sldChg>
      <pc:sldChg chg="delSp modSp add mo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1340390602" sldId="301"/>
        </pc:sldMkLst>
        <pc:spChg chg="mod">
          <ac:chgData name="Ana Paula Chaves Steinmacher" userId="40f53d98-7d67-4b49-b946-290b1f26f254" providerId="ADAL" clId="{9D5EA3FF-1F37-4172-8A52-49C64F27F104}" dt="2022-11-15T15:30:08.999" v="25" actId="20577"/>
          <ac:spMkLst>
            <pc:docMk/>
            <pc:sldMk cId="1340390602" sldId="301"/>
            <ac:spMk id="26625" creationId="{00000000-0000-0000-0000-000000000000}"/>
          </ac:spMkLst>
        </pc:spChg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1340390602" sldId="301"/>
            <ac:picMk id="9" creationId="{9DAB02A3-E6C7-3B9C-122B-BA7D7A4957D0}"/>
          </ac:picMkLst>
        </pc:picChg>
      </pc:sldChg>
      <pc:sldChg chg="delSp modSp add mo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2715144522" sldId="302"/>
        </pc:sldMkLst>
        <pc:spChg chg="mod">
          <ac:chgData name="Ana Paula Chaves Steinmacher" userId="40f53d98-7d67-4b49-b946-290b1f26f254" providerId="ADAL" clId="{9D5EA3FF-1F37-4172-8A52-49C64F27F104}" dt="2022-11-15T15:30:13.528" v="27" actId="20577"/>
          <ac:spMkLst>
            <pc:docMk/>
            <pc:sldMk cId="2715144522" sldId="302"/>
            <ac:spMk id="27649" creationId="{00000000-0000-0000-0000-000000000000}"/>
          </ac:spMkLst>
        </pc:spChg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2715144522" sldId="302"/>
            <ac:picMk id="9" creationId="{CEFF7555-3F89-4A78-39E3-9D0EC3C2EAA4}"/>
          </ac:picMkLst>
        </pc:picChg>
      </pc:sldChg>
      <pc:sldChg chg="delSp modSp add mo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2029677381" sldId="303"/>
        </pc:sldMkLst>
        <pc:spChg chg="mod">
          <ac:chgData name="Ana Paula Chaves Steinmacher" userId="40f53d98-7d67-4b49-b946-290b1f26f254" providerId="ADAL" clId="{9D5EA3FF-1F37-4172-8A52-49C64F27F104}" dt="2022-11-15T15:30:17.625" v="29" actId="20577"/>
          <ac:spMkLst>
            <pc:docMk/>
            <pc:sldMk cId="2029677381" sldId="303"/>
            <ac:spMk id="28673" creationId="{00000000-0000-0000-0000-000000000000}"/>
          </ac:spMkLst>
        </pc:spChg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2029677381" sldId="303"/>
            <ac:picMk id="10" creationId="{80FB53DF-978F-A665-103B-3D00376E2BEF}"/>
          </ac:picMkLst>
        </pc:picChg>
      </pc:sldChg>
      <pc:sldChg chg="delSp modSp add mo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448088414" sldId="304"/>
        </pc:sldMkLst>
        <pc:spChg chg="mod">
          <ac:chgData name="Ana Paula Chaves Steinmacher" userId="40f53d98-7d67-4b49-b946-290b1f26f254" providerId="ADAL" clId="{9D5EA3FF-1F37-4172-8A52-49C64F27F104}" dt="2022-11-15T15:30:20.512" v="31" actId="20577"/>
          <ac:spMkLst>
            <pc:docMk/>
            <pc:sldMk cId="448088414" sldId="304"/>
            <ac:spMk id="29697" creationId="{00000000-0000-0000-0000-000000000000}"/>
          </ac:spMkLst>
        </pc:spChg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448088414" sldId="304"/>
            <ac:picMk id="9" creationId="{877A10C4-23F8-E65F-E1D9-B8911E2EC84A}"/>
          </ac:picMkLst>
        </pc:picChg>
      </pc:sldChg>
      <pc:sldChg chg="delSp modSp add mo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2822660875" sldId="305"/>
        </pc:sldMkLst>
        <pc:spChg chg="mod">
          <ac:chgData name="Ana Paula Chaves Steinmacher" userId="40f53d98-7d67-4b49-b946-290b1f26f254" providerId="ADAL" clId="{9D5EA3FF-1F37-4172-8A52-49C64F27F104}" dt="2022-11-15T15:30:23.404" v="33" actId="20577"/>
          <ac:spMkLst>
            <pc:docMk/>
            <pc:sldMk cId="2822660875" sldId="305"/>
            <ac:spMk id="30721" creationId="{00000000-0000-0000-0000-000000000000}"/>
          </ac:spMkLst>
        </pc:spChg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2822660875" sldId="305"/>
            <ac:picMk id="8" creationId="{A1B13917-2950-F14B-E856-94044C18B3E1}"/>
          </ac:picMkLst>
        </pc:picChg>
      </pc:sldChg>
      <pc:sldChg chg="delSp modSp add mo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1171161448" sldId="306"/>
        </pc:sldMkLst>
        <pc:spChg chg="mod">
          <ac:chgData name="Ana Paula Chaves Steinmacher" userId="40f53d98-7d67-4b49-b946-290b1f26f254" providerId="ADAL" clId="{9D5EA3FF-1F37-4172-8A52-49C64F27F104}" dt="2022-11-15T15:30:26.418" v="35" actId="20577"/>
          <ac:spMkLst>
            <pc:docMk/>
            <pc:sldMk cId="1171161448" sldId="306"/>
            <ac:spMk id="31745" creationId="{00000000-0000-0000-0000-000000000000}"/>
          </ac:spMkLst>
        </pc:spChg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1171161448" sldId="306"/>
            <ac:picMk id="10" creationId="{831DA9B3-DEC6-A173-FCFF-6B0FAC0F502A}"/>
          </ac:picMkLst>
        </pc:picChg>
      </pc:sldChg>
      <pc:sldChg chg="modSp add mod modTransition">
        <pc:chgData name="Ana Paula Chaves Steinmacher" userId="40f53d98-7d67-4b49-b946-290b1f26f254" providerId="ADAL" clId="{9D5EA3FF-1F37-4172-8A52-49C64F27F104}" dt="2022-11-15T15:33:58.691" v="163"/>
        <pc:sldMkLst>
          <pc:docMk/>
          <pc:sldMk cId="2605037741" sldId="307"/>
        </pc:sldMkLst>
        <pc:spChg chg="mod">
          <ac:chgData name="Ana Paula Chaves Steinmacher" userId="40f53d98-7d67-4b49-b946-290b1f26f254" providerId="ADAL" clId="{9D5EA3FF-1F37-4172-8A52-49C64F27F104}" dt="2022-11-15T15:30:29.690" v="37" actId="20577"/>
          <ac:spMkLst>
            <pc:docMk/>
            <pc:sldMk cId="2605037741" sldId="307"/>
            <ac:spMk id="29697" creationId="{00000000-0000-0000-0000-000000000000}"/>
          </ac:spMkLst>
        </pc:spChg>
      </pc:sldChg>
      <pc:sldChg chg="modSp add mod modTransition">
        <pc:chgData name="Ana Paula Chaves Steinmacher" userId="40f53d98-7d67-4b49-b946-290b1f26f254" providerId="ADAL" clId="{9D5EA3FF-1F37-4172-8A52-49C64F27F104}" dt="2022-11-15T15:33:58.691" v="163"/>
        <pc:sldMkLst>
          <pc:docMk/>
          <pc:sldMk cId="3532140749" sldId="308"/>
        </pc:sldMkLst>
        <pc:spChg chg="mod">
          <ac:chgData name="Ana Paula Chaves Steinmacher" userId="40f53d98-7d67-4b49-b946-290b1f26f254" providerId="ADAL" clId="{9D5EA3FF-1F37-4172-8A52-49C64F27F104}" dt="2022-11-15T15:30:33.382" v="39" actId="20577"/>
          <ac:spMkLst>
            <pc:docMk/>
            <pc:sldMk cId="3532140749" sldId="308"/>
            <ac:spMk id="29697" creationId="{00000000-0000-0000-0000-000000000000}"/>
          </ac:spMkLst>
        </pc:spChg>
      </pc:sldChg>
      <pc:sldChg chg="modSp add mod modTransition">
        <pc:chgData name="Ana Paula Chaves Steinmacher" userId="40f53d98-7d67-4b49-b946-290b1f26f254" providerId="ADAL" clId="{9D5EA3FF-1F37-4172-8A52-49C64F27F104}" dt="2022-11-15T15:33:58.691" v="163"/>
        <pc:sldMkLst>
          <pc:docMk/>
          <pc:sldMk cId="2043822271" sldId="309"/>
        </pc:sldMkLst>
        <pc:spChg chg="mod">
          <ac:chgData name="Ana Paula Chaves Steinmacher" userId="40f53d98-7d67-4b49-b946-290b1f26f254" providerId="ADAL" clId="{9D5EA3FF-1F37-4172-8A52-49C64F27F104}" dt="2022-11-15T15:30:36.311" v="41" actId="20577"/>
          <ac:spMkLst>
            <pc:docMk/>
            <pc:sldMk cId="2043822271" sldId="309"/>
            <ac:spMk id="29697" creationId="{00000000-0000-0000-0000-000000000000}"/>
          </ac:spMkLst>
        </pc:spChg>
      </pc:sldChg>
      <pc:sldChg chg="modSp add mod modTransition">
        <pc:chgData name="Ana Paula Chaves Steinmacher" userId="40f53d98-7d67-4b49-b946-290b1f26f254" providerId="ADAL" clId="{9D5EA3FF-1F37-4172-8A52-49C64F27F104}" dt="2022-11-15T15:33:58.691" v="163"/>
        <pc:sldMkLst>
          <pc:docMk/>
          <pc:sldMk cId="162132568" sldId="310"/>
        </pc:sldMkLst>
        <pc:spChg chg="mod">
          <ac:chgData name="Ana Paula Chaves Steinmacher" userId="40f53d98-7d67-4b49-b946-290b1f26f254" providerId="ADAL" clId="{9D5EA3FF-1F37-4172-8A52-49C64F27F104}" dt="2022-11-15T15:30:39.344" v="43" actId="20577"/>
          <ac:spMkLst>
            <pc:docMk/>
            <pc:sldMk cId="162132568" sldId="310"/>
            <ac:spMk id="27649" creationId="{00000000-0000-0000-0000-000000000000}"/>
          </ac:spMkLst>
        </pc:spChg>
      </pc:sldChg>
      <pc:sldChg chg="modSp add mod modTransition">
        <pc:chgData name="Ana Paula Chaves Steinmacher" userId="40f53d98-7d67-4b49-b946-290b1f26f254" providerId="ADAL" clId="{9D5EA3FF-1F37-4172-8A52-49C64F27F104}" dt="2022-11-15T15:33:58.691" v="163"/>
        <pc:sldMkLst>
          <pc:docMk/>
          <pc:sldMk cId="92185878" sldId="311"/>
        </pc:sldMkLst>
        <pc:spChg chg="mod">
          <ac:chgData name="Ana Paula Chaves Steinmacher" userId="40f53d98-7d67-4b49-b946-290b1f26f254" providerId="ADAL" clId="{9D5EA3FF-1F37-4172-8A52-49C64F27F104}" dt="2022-11-15T15:30:42.422" v="45" actId="20577"/>
          <ac:spMkLst>
            <pc:docMk/>
            <pc:sldMk cId="92185878" sldId="311"/>
            <ac:spMk id="29697" creationId="{00000000-0000-0000-0000-000000000000}"/>
          </ac:spMkLst>
        </pc:spChg>
      </pc:sldChg>
      <pc:sldChg chg="modSp add mod modTransition">
        <pc:chgData name="Ana Paula Chaves Steinmacher" userId="40f53d98-7d67-4b49-b946-290b1f26f254" providerId="ADAL" clId="{9D5EA3FF-1F37-4172-8A52-49C64F27F104}" dt="2022-11-15T15:33:58.691" v="163"/>
        <pc:sldMkLst>
          <pc:docMk/>
          <pc:sldMk cId="2518146741" sldId="312"/>
        </pc:sldMkLst>
        <pc:spChg chg="mod">
          <ac:chgData name="Ana Paula Chaves Steinmacher" userId="40f53d98-7d67-4b49-b946-290b1f26f254" providerId="ADAL" clId="{9D5EA3FF-1F37-4172-8A52-49C64F27F104}" dt="2022-11-15T15:30:45.143" v="47" actId="20577"/>
          <ac:spMkLst>
            <pc:docMk/>
            <pc:sldMk cId="2518146741" sldId="312"/>
            <ac:spMk id="29697" creationId="{00000000-0000-0000-0000-000000000000}"/>
          </ac:spMkLst>
        </pc:spChg>
      </pc:sldChg>
      <pc:sldChg chg="delSp add del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3534862801" sldId="313"/>
        </pc:sldMkLst>
        <pc:picChg chg="del">
          <ac:chgData name="Ana Paula Chaves Steinmacher" userId="40f53d98-7d67-4b49-b946-290b1f26f254" providerId="ADAL" clId="{9D5EA3FF-1F37-4172-8A52-49C64F27F104}" dt="2022-11-15T15:33:58.691" v="163"/>
          <ac:picMkLst>
            <pc:docMk/>
            <pc:sldMk cId="3534862801" sldId="313"/>
            <ac:picMk id="6" creationId="{B2888866-9F71-37F9-B36C-3FC56A01AA79}"/>
          </ac:picMkLst>
        </pc:picChg>
      </pc:sldChg>
      <pc:sldChg chg="modSp add mod modTransition">
        <pc:chgData name="Ana Paula Chaves Steinmacher" userId="40f53d98-7d67-4b49-b946-290b1f26f254" providerId="ADAL" clId="{9D5EA3FF-1F37-4172-8A52-49C64F27F104}" dt="2022-11-15T15:33:58.691" v="163"/>
        <pc:sldMkLst>
          <pc:docMk/>
          <pc:sldMk cId="4084041602" sldId="315"/>
        </pc:sldMkLst>
        <pc:spChg chg="mod">
          <ac:chgData name="Ana Paula Chaves Steinmacher" userId="40f53d98-7d67-4b49-b946-290b1f26f254" providerId="ADAL" clId="{9D5EA3FF-1F37-4172-8A52-49C64F27F104}" dt="2022-11-15T15:30:48.767" v="49" actId="20577"/>
          <ac:spMkLst>
            <pc:docMk/>
            <pc:sldMk cId="4084041602" sldId="315"/>
            <ac:spMk id="29697" creationId="{00000000-0000-0000-0000-000000000000}"/>
          </ac:spMkLst>
        </pc:spChg>
      </pc:sldChg>
      <pc:sldChg chg="modSp add mod modTransition">
        <pc:chgData name="Ana Paula Chaves Steinmacher" userId="40f53d98-7d67-4b49-b946-290b1f26f254" providerId="ADAL" clId="{9D5EA3FF-1F37-4172-8A52-49C64F27F104}" dt="2022-11-15T15:33:58.691" v="163"/>
        <pc:sldMkLst>
          <pc:docMk/>
          <pc:sldMk cId="3490603853" sldId="316"/>
        </pc:sldMkLst>
        <pc:spChg chg="mod">
          <ac:chgData name="Ana Paula Chaves Steinmacher" userId="40f53d98-7d67-4b49-b946-290b1f26f254" providerId="ADAL" clId="{9D5EA3FF-1F37-4172-8A52-49C64F27F104}" dt="2022-11-15T15:30:51.397" v="51" actId="20577"/>
          <ac:spMkLst>
            <pc:docMk/>
            <pc:sldMk cId="3490603853" sldId="316"/>
            <ac:spMk id="29697" creationId="{00000000-0000-0000-0000-000000000000}"/>
          </ac:spMkLst>
        </pc:spChg>
      </pc:sldChg>
      <pc:sldChg chg="modSp add mod modTransition">
        <pc:chgData name="Ana Paula Chaves Steinmacher" userId="40f53d98-7d67-4b49-b946-290b1f26f254" providerId="ADAL" clId="{9D5EA3FF-1F37-4172-8A52-49C64F27F104}" dt="2022-11-15T15:33:58.691" v="163"/>
        <pc:sldMkLst>
          <pc:docMk/>
          <pc:sldMk cId="3670767229" sldId="317"/>
        </pc:sldMkLst>
        <pc:spChg chg="mod">
          <ac:chgData name="Ana Paula Chaves Steinmacher" userId="40f53d98-7d67-4b49-b946-290b1f26f254" providerId="ADAL" clId="{9D5EA3FF-1F37-4172-8A52-49C64F27F104}" dt="2022-11-15T15:30:54.615" v="53" actId="20577"/>
          <ac:spMkLst>
            <pc:docMk/>
            <pc:sldMk cId="3670767229" sldId="317"/>
            <ac:spMk id="27649" creationId="{00000000-0000-0000-0000-000000000000}"/>
          </ac:spMkLst>
        </pc:spChg>
      </pc:sldChg>
      <pc:sldChg chg="modSp add mod modTransition">
        <pc:chgData name="Ana Paula Chaves Steinmacher" userId="40f53d98-7d67-4b49-b946-290b1f26f254" providerId="ADAL" clId="{9D5EA3FF-1F37-4172-8A52-49C64F27F104}" dt="2022-11-15T15:33:58.691" v="163"/>
        <pc:sldMkLst>
          <pc:docMk/>
          <pc:sldMk cId="3172524477" sldId="318"/>
        </pc:sldMkLst>
        <pc:spChg chg="mod">
          <ac:chgData name="Ana Paula Chaves Steinmacher" userId="40f53d98-7d67-4b49-b946-290b1f26f254" providerId="ADAL" clId="{9D5EA3FF-1F37-4172-8A52-49C64F27F104}" dt="2022-11-15T15:30:57.407" v="55" actId="20577"/>
          <ac:spMkLst>
            <pc:docMk/>
            <pc:sldMk cId="3172524477" sldId="318"/>
            <ac:spMk id="29697" creationId="{00000000-0000-0000-0000-000000000000}"/>
          </ac:spMkLst>
        </pc:spChg>
      </pc:sldChg>
      <pc:sldChg chg="modSp add mod modTransition">
        <pc:chgData name="Ana Paula Chaves Steinmacher" userId="40f53d98-7d67-4b49-b946-290b1f26f254" providerId="ADAL" clId="{9D5EA3FF-1F37-4172-8A52-49C64F27F104}" dt="2022-11-15T15:33:58.691" v="163"/>
        <pc:sldMkLst>
          <pc:docMk/>
          <pc:sldMk cId="1078158146" sldId="319"/>
        </pc:sldMkLst>
        <pc:spChg chg="mod">
          <ac:chgData name="Ana Paula Chaves Steinmacher" userId="40f53d98-7d67-4b49-b946-290b1f26f254" providerId="ADAL" clId="{9D5EA3FF-1F37-4172-8A52-49C64F27F104}" dt="2022-11-15T15:31:01.185" v="57" actId="20577"/>
          <ac:spMkLst>
            <pc:docMk/>
            <pc:sldMk cId="1078158146" sldId="319"/>
            <ac:spMk id="29697" creationId="{00000000-0000-0000-0000-000000000000}"/>
          </ac:spMkLst>
        </pc:spChg>
      </pc:sldChg>
      <pc:sldChg chg="modSp add mod modTransition">
        <pc:chgData name="Ana Paula Chaves Steinmacher" userId="40f53d98-7d67-4b49-b946-290b1f26f254" providerId="ADAL" clId="{9D5EA3FF-1F37-4172-8A52-49C64F27F104}" dt="2022-11-15T15:33:58.691" v="163"/>
        <pc:sldMkLst>
          <pc:docMk/>
          <pc:sldMk cId="3686595453" sldId="320"/>
        </pc:sldMkLst>
        <pc:spChg chg="mod">
          <ac:chgData name="Ana Paula Chaves Steinmacher" userId="40f53d98-7d67-4b49-b946-290b1f26f254" providerId="ADAL" clId="{9D5EA3FF-1F37-4172-8A52-49C64F27F104}" dt="2022-11-15T15:31:03.752" v="59" actId="20577"/>
          <ac:spMkLst>
            <pc:docMk/>
            <pc:sldMk cId="3686595453" sldId="320"/>
            <ac:spMk id="29697" creationId="{00000000-0000-0000-0000-000000000000}"/>
          </ac:spMkLst>
        </pc:spChg>
      </pc:sldChg>
      <pc:sldChg chg="modSp add mod modTransition">
        <pc:chgData name="Ana Paula Chaves Steinmacher" userId="40f53d98-7d67-4b49-b946-290b1f26f254" providerId="ADAL" clId="{9D5EA3FF-1F37-4172-8A52-49C64F27F104}" dt="2022-11-15T15:33:58.691" v="163"/>
        <pc:sldMkLst>
          <pc:docMk/>
          <pc:sldMk cId="2522827127" sldId="321"/>
        </pc:sldMkLst>
        <pc:spChg chg="mod">
          <ac:chgData name="Ana Paula Chaves Steinmacher" userId="40f53d98-7d67-4b49-b946-290b1f26f254" providerId="ADAL" clId="{9D5EA3FF-1F37-4172-8A52-49C64F27F104}" dt="2022-11-15T15:31:06.568" v="61" actId="20577"/>
          <ac:spMkLst>
            <pc:docMk/>
            <pc:sldMk cId="2522827127" sldId="321"/>
            <ac:spMk id="29697" creationId="{00000000-0000-0000-0000-000000000000}"/>
          </ac:spMkLst>
        </pc:spChg>
      </pc:sldChg>
      <pc:sldChg chg="modSp add mod modTransition">
        <pc:chgData name="Ana Paula Chaves Steinmacher" userId="40f53d98-7d67-4b49-b946-290b1f26f254" providerId="ADAL" clId="{9D5EA3FF-1F37-4172-8A52-49C64F27F104}" dt="2022-11-15T15:33:58.691" v="163"/>
        <pc:sldMkLst>
          <pc:docMk/>
          <pc:sldMk cId="3233143242" sldId="322"/>
        </pc:sldMkLst>
        <pc:spChg chg="mod">
          <ac:chgData name="Ana Paula Chaves Steinmacher" userId="40f53d98-7d67-4b49-b946-290b1f26f254" providerId="ADAL" clId="{9D5EA3FF-1F37-4172-8A52-49C64F27F104}" dt="2022-11-15T15:31:09.151" v="63" actId="20577"/>
          <ac:spMkLst>
            <pc:docMk/>
            <pc:sldMk cId="3233143242" sldId="322"/>
            <ac:spMk id="29697" creationId="{00000000-0000-0000-0000-000000000000}"/>
          </ac:spMkLst>
        </pc:spChg>
      </pc:sldChg>
      <pc:sldChg chg="modSp add mod modTransition">
        <pc:chgData name="Ana Paula Chaves Steinmacher" userId="40f53d98-7d67-4b49-b946-290b1f26f254" providerId="ADAL" clId="{9D5EA3FF-1F37-4172-8A52-49C64F27F104}" dt="2022-11-15T15:33:58.691" v="163"/>
        <pc:sldMkLst>
          <pc:docMk/>
          <pc:sldMk cId="4154173925" sldId="323"/>
        </pc:sldMkLst>
        <pc:spChg chg="mod">
          <ac:chgData name="Ana Paula Chaves Steinmacher" userId="40f53d98-7d67-4b49-b946-290b1f26f254" providerId="ADAL" clId="{9D5EA3FF-1F37-4172-8A52-49C64F27F104}" dt="2022-11-15T15:31:12.883" v="65" actId="20577"/>
          <ac:spMkLst>
            <pc:docMk/>
            <pc:sldMk cId="4154173925" sldId="323"/>
            <ac:spMk id="27649" creationId="{00000000-0000-0000-0000-000000000000}"/>
          </ac:spMkLst>
        </pc:spChg>
      </pc:sldChg>
      <pc:sldChg chg="modSp add mod modTransition">
        <pc:chgData name="Ana Paula Chaves Steinmacher" userId="40f53d98-7d67-4b49-b946-290b1f26f254" providerId="ADAL" clId="{9D5EA3FF-1F37-4172-8A52-49C64F27F104}" dt="2022-11-15T15:33:58.691" v="163"/>
        <pc:sldMkLst>
          <pc:docMk/>
          <pc:sldMk cId="254755512" sldId="324"/>
        </pc:sldMkLst>
        <pc:spChg chg="mod">
          <ac:chgData name="Ana Paula Chaves Steinmacher" userId="40f53d98-7d67-4b49-b946-290b1f26f254" providerId="ADAL" clId="{9D5EA3FF-1F37-4172-8A52-49C64F27F104}" dt="2022-11-15T15:31:15.678" v="67" actId="20577"/>
          <ac:spMkLst>
            <pc:docMk/>
            <pc:sldMk cId="254755512" sldId="324"/>
            <ac:spMk id="26625" creationId="{00000000-0000-0000-0000-000000000000}"/>
          </ac:spMkLst>
        </pc:spChg>
      </pc:sldChg>
      <pc:sldChg chg="modSp add mod modTransition">
        <pc:chgData name="Ana Paula Chaves Steinmacher" userId="40f53d98-7d67-4b49-b946-290b1f26f254" providerId="ADAL" clId="{9D5EA3FF-1F37-4172-8A52-49C64F27F104}" dt="2022-11-15T15:33:58.691" v="163"/>
        <pc:sldMkLst>
          <pc:docMk/>
          <pc:sldMk cId="1527184081" sldId="325"/>
        </pc:sldMkLst>
        <pc:spChg chg="mod">
          <ac:chgData name="Ana Paula Chaves Steinmacher" userId="40f53d98-7d67-4b49-b946-290b1f26f254" providerId="ADAL" clId="{9D5EA3FF-1F37-4172-8A52-49C64F27F104}" dt="2022-11-15T15:31:18.105" v="69" actId="20577"/>
          <ac:spMkLst>
            <pc:docMk/>
            <pc:sldMk cId="1527184081" sldId="325"/>
            <ac:spMk id="26625" creationId="{00000000-0000-0000-0000-000000000000}"/>
          </ac:spMkLst>
        </pc:spChg>
      </pc:sldChg>
      <pc:sldChg chg="modSp add mod modTransition">
        <pc:chgData name="Ana Paula Chaves Steinmacher" userId="40f53d98-7d67-4b49-b946-290b1f26f254" providerId="ADAL" clId="{9D5EA3FF-1F37-4172-8A52-49C64F27F104}" dt="2022-11-15T15:33:58.691" v="163"/>
        <pc:sldMkLst>
          <pc:docMk/>
          <pc:sldMk cId="2156241680" sldId="326"/>
        </pc:sldMkLst>
        <pc:spChg chg="mod">
          <ac:chgData name="Ana Paula Chaves Steinmacher" userId="40f53d98-7d67-4b49-b946-290b1f26f254" providerId="ADAL" clId="{9D5EA3FF-1F37-4172-8A52-49C64F27F104}" dt="2022-11-15T15:31:20.536" v="71" actId="20577"/>
          <ac:spMkLst>
            <pc:docMk/>
            <pc:sldMk cId="2156241680" sldId="326"/>
            <ac:spMk id="27649" creationId="{00000000-0000-0000-0000-000000000000}"/>
          </ac:spMkLst>
        </pc:spChg>
      </pc:sldChg>
      <pc:sldChg chg="modSp add mod modTransition">
        <pc:chgData name="Ana Paula Chaves Steinmacher" userId="40f53d98-7d67-4b49-b946-290b1f26f254" providerId="ADAL" clId="{9D5EA3FF-1F37-4172-8A52-49C64F27F104}" dt="2022-11-15T15:33:58.691" v="163"/>
        <pc:sldMkLst>
          <pc:docMk/>
          <pc:sldMk cId="621777791" sldId="327"/>
        </pc:sldMkLst>
        <pc:spChg chg="mod">
          <ac:chgData name="Ana Paula Chaves Steinmacher" userId="40f53d98-7d67-4b49-b946-290b1f26f254" providerId="ADAL" clId="{9D5EA3FF-1F37-4172-8A52-49C64F27F104}" dt="2022-11-15T15:31:24.878" v="73" actId="20577"/>
          <ac:spMkLst>
            <pc:docMk/>
            <pc:sldMk cId="621777791" sldId="327"/>
            <ac:spMk id="29697" creationId="{00000000-0000-0000-0000-000000000000}"/>
          </ac:spMkLst>
        </pc:spChg>
      </pc:sldChg>
      <pc:sldChg chg="modSp add mod modTransition">
        <pc:chgData name="Ana Paula Chaves Steinmacher" userId="40f53d98-7d67-4b49-b946-290b1f26f254" providerId="ADAL" clId="{9D5EA3FF-1F37-4172-8A52-49C64F27F104}" dt="2022-11-15T15:33:58.691" v="163"/>
        <pc:sldMkLst>
          <pc:docMk/>
          <pc:sldMk cId="1938712987" sldId="328"/>
        </pc:sldMkLst>
        <pc:spChg chg="mod">
          <ac:chgData name="Ana Paula Chaves Steinmacher" userId="40f53d98-7d67-4b49-b946-290b1f26f254" providerId="ADAL" clId="{9D5EA3FF-1F37-4172-8A52-49C64F27F104}" dt="2022-11-15T15:31:27.602" v="75" actId="20577"/>
          <ac:spMkLst>
            <pc:docMk/>
            <pc:sldMk cId="1938712987" sldId="328"/>
            <ac:spMk id="29697" creationId="{00000000-0000-0000-0000-000000000000}"/>
          </ac:spMkLst>
        </pc:spChg>
      </pc:sldChg>
      <pc:sldChg chg="modSp add mod modTransition">
        <pc:chgData name="Ana Paula Chaves Steinmacher" userId="40f53d98-7d67-4b49-b946-290b1f26f254" providerId="ADAL" clId="{9D5EA3FF-1F37-4172-8A52-49C64F27F104}" dt="2022-11-15T15:33:58.691" v="163"/>
        <pc:sldMkLst>
          <pc:docMk/>
          <pc:sldMk cId="2129568525" sldId="329"/>
        </pc:sldMkLst>
        <pc:spChg chg="mod">
          <ac:chgData name="Ana Paula Chaves Steinmacher" userId="40f53d98-7d67-4b49-b946-290b1f26f254" providerId="ADAL" clId="{9D5EA3FF-1F37-4172-8A52-49C64F27F104}" dt="2022-11-15T15:31:30.541" v="77" actId="20577"/>
          <ac:spMkLst>
            <pc:docMk/>
            <pc:sldMk cId="2129568525" sldId="329"/>
            <ac:spMk id="29697" creationId="{00000000-0000-0000-0000-000000000000}"/>
          </ac:spMkLst>
        </pc:spChg>
      </pc:sldChg>
      <pc:sldChg chg="modSp add mod modTransition">
        <pc:chgData name="Ana Paula Chaves Steinmacher" userId="40f53d98-7d67-4b49-b946-290b1f26f254" providerId="ADAL" clId="{9D5EA3FF-1F37-4172-8A52-49C64F27F104}" dt="2022-11-15T15:33:58.691" v="163"/>
        <pc:sldMkLst>
          <pc:docMk/>
          <pc:sldMk cId="2081484670" sldId="330"/>
        </pc:sldMkLst>
        <pc:spChg chg="mod">
          <ac:chgData name="Ana Paula Chaves Steinmacher" userId="40f53d98-7d67-4b49-b946-290b1f26f254" providerId="ADAL" clId="{9D5EA3FF-1F37-4172-8A52-49C64F27F104}" dt="2022-11-15T15:31:32.757" v="79" actId="20577"/>
          <ac:spMkLst>
            <pc:docMk/>
            <pc:sldMk cId="2081484670" sldId="330"/>
            <ac:spMk id="29697" creationId="{00000000-0000-0000-0000-000000000000}"/>
          </ac:spMkLst>
        </pc:spChg>
      </pc:sldChg>
      <pc:sldChg chg="modSp add mod modTransition">
        <pc:chgData name="Ana Paula Chaves Steinmacher" userId="40f53d98-7d67-4b49-b946-290b1f26f254" providerId="ADAL" clId="{9D5EA3FF-1F37-4172-8A52-49C64F27F104}" dt="2022-11-15T15:33:58.691" v="163"/>
        <pc:sldMkLst>
          <pc:docMk/>
          <pc:sldMk cId="1167930303" sldId="331"/>
        </pc:sldMkLst>
        <pc:spChg chg="mod">
          <ac:chgData name="Ana Paula Chaves Steinmacher" userId="40f53d98-7d67-4b49-b946-290b1f26f254" providerId="ADAL" clId="{9D5EA3FF-1F37-4172-8A52-49C64F27F104}" dt="2022-11-15T15:31:35.702" v="81" actId="20577"/>
          <ac:spMkLst>
            <pc:docMk/>
            <pc:sldMk cId="1167930303" sldId="331"/>
            <ac:spMk id="29697" creationId="{00000000-0000-0000-0000-000000000000}"/>
          </ac:spMkLst>
        </pc:spChg>
      </pc:sldChg>
      <pc:sldChg chg="modSp add mod modTransition">
        <pc:chgData name="Ana Paula Chaves Steinmacher" userId="40f53d98-7d67-4b49-b946-290b1f26f254" providerId="ADAL" clId="{9D5EA3FF-1F37-4172-8A52-49C64F27F104}" dt="2022-11-15T15:33:58.691" v="163"/>
        <pc:sldMkLst>
          <pc:docMk/>
          <pc:sldMk cId="4093032931" sldId="332"/>
        </pc:sldMkLst>
        <pc:spChg chg="mod">
          <ac:chgData name="Ana Paula Chaves Steinmacher" userId="40f53d98-7d67-4b49-b946-290b1f26f254" providerId="ADAL" clId="{9D5EA3FF-1F37-4172-8A52-49C64F27F104}" dt="2022-11-15T15:31:40.074" v="83" actId="20577"/>
          <ac:spMkLst>
            <pc:docMk/>
            <pc:sldMk cId="4093032931" sldId="332"/>
            <ac:spMk id="27649" creationId="{00000000-0000-0000-0000-000000000000}"/>
          </ac:spMkLst>
        </pc:spChg>
      </pc:sldChg>
      <pc:sldChg chg="modSp add mod modTransition">
        <pc:chgData name="Ana Paula Chaves Steinmacher" userId="40f53d98-7d67-4b49-b946-290b1f26f254" providerId="ADAL" clId="{9D5EA3FF-1F37-4172-8A52-49C64F27F104}" dt="2022-11-15T15:33:58.691" v="163"/>
        <pc:sldMkLst>
          <pc:docMk/>
          <pc:sldMk cId="2096733403" sldId="333"/>
        </pc:sldMkLst>
        <pc:spChg chg="mod">
          <ac:chgData name="Ana Paula Chaves Steinmacher" userId="40f53d98-7d67-4b49-b946-290b1f26f254" providerId="ADAL" clId="{9D5EA3FF-1F37-4172-8A52-49C64F27F104}" dt="2022-11-15T15:31:42.753" v="85" actId="20577"/>
          <ac:spMkLst>
            <pc:docMk/>
            <pc:sldMk cId="2096733403" sldId="333"/>
            <ac:spMk id="29697" creationId="{00000000-0000-0000-0000-000000000000}"/>
          </ac:spMkLst>
        </pc:spChg>
      </pc:sldChg>
      <pc:sldChg chg="modSp add mod modTransition">
        <pc:chgData name="Ana Paula Chaves Steinmacher" userId="40f53d98-7d67-4b49-b946-290b1f26f254" providerId="ADAL" clId="{9D5EA3FF-1F37-4172-8A52-49C64F27F104}" dt="2022-11-15T15:33:58.691" v="163"/>
        <pc:sldMkLst>
          <pc:docMk/>
          <pc:sldMk cId="1721987255" sldId="334"/>
        </pc:sldMkLst>
        <pc:spChg chg="mod">
          <ac:chgData name="Ana Paula Chaves Steinmacher" userId="40f53d98-7d67-4b49-b946-290b1f26f254" providerId="ADAL" clId="{9D5EA3FF-1F37-4172-8A52-49C64F27F104}" dt="2022-11-15T15:31:45.458" v="87" actId="20577"/>
          <ac:spMkLst>
            <pc:docMk/>
            <pc:sldMk cId="1721987255" sldId="334"/>
            <ac:spMk id="29697" creationId="{00000000-0000-0000-0000-000000000000}"/>
          </ac:spMkLst>
        </pc:spChg>
      </pc:sldChg>
      <pc:sldChg chg="modSp add mod modTransition">
        <pc:chgData name="Ana Paula Chaves Steinmacher" userId="40f53d98-7d67-4b49-b946-290b1f26f254" providerId="ADAL" clId="{9D5EA3FF-1F37-4172-8A52-49C64F27F104}" dt="2022-11-15T15:33:58.691" v="163"/>
        <pc:sldMkLst>
          <pc:docMk/>
          <pc:sldMk cId="1393674061" sldId="335"/>
        </pc:sldMkLst>
        <pc:spChg chg="mod">
          <ac:chgData name="Ana Paula Chaves Steinmacher" userId="40f53d98-7d67-4b49-b946-290b1f26f254" providerId="ADAL" clId="{9D5EA3FF-1F37-4172-8A52-49C64F27F104}" dt="2022-11-15T15:31:47.965" v="89" actId="20577"/>
          <ac:spMkLst>
            <pc:docMk/>
            <pc:sldMk cId="1393674061" sldId="335"/>
            <ac:spMk id="27649" creationId="{00000000-0000-0000-0000-000000000000}"/>
          </ac:spMkLst>
        </pc:spChg>
      </pc:sldChg>
      <pc:sldChg chg="modSp add mod modTransition">
        <pc:chgData name="Ana Paula Chaves Steinmacher" userId="40f53d98-7d67-4b49-b946-290b1f26f254" providerId="ADAL" clId="{9D5EA3FF-1F37-4172-8A52-49C64F27F104}" dt="2022-11-15T15:33:58.691" v="163"/>
        <pc:sldMkLst>
          <pc:docMk/>
          <pc:sldMk cId="2583144602" sldId="336"/>
        </pc:sldMkLst>
        <pc:spChg chg="mod">
          <ac:chgData name="Ana Paula Chaves Steinmacher" userId="40f53d98-7d67-4b49-b946-290b1f26f254" providerId="ADAL" clId="{9D5EA3FF-1F37-4172-8A52-49C64F27F104}" dt="2022-11-15T15:31:51.881" v="91" actId="20577"/>
          <ac:spMkLst>
            <pc:docMk/>
            <pc:sldMk cId="2583144602" sldId="336"/>
            <ac:spMk id="29697" creationId="{00000000-0000-0000-0000-000000000000}"/>
          </ac:spMkLst>
        </pc:spChg>
      </pc:sldChg>
      <pc:sldChg chg="modSp add mod modTransition">
        <pc:chgData name="Ana Paula Chaves Steinmacher" userId="40f53d98-7d67-4b49-b946-290b1f26f254" providerId="ADAL" clId="{9D5EA3FF-1F37-4172-8A52-49C64F27F104}" dt="2022-11-15T15:33:58.691" v="163"/>
        <pc:sldMkLst>
          <pc:docMk/>
          <pc:sldMk cId="291158506" sldId="337"/>
        </pc:sldMkLst>
        <pc:spChg chg="mod">
          <ac:chgData name="Ana Paula Chaves Steinmacher" userId="40f53d98-7d67-4b49-b946-290b1f26f254" providerId="ADAL" clId="{9D5EA3FF-1F37-4172-8A52-49C64F27F104}" dt="2022-11-15T15:31:54.736" v="93" actId="20577"/>
          <ac:spMkLst>
            <pc:docMk/>
            <pc:sldMk cId="291158506" sldId="337"/>
            <ac:spMk id="29697" creationId="{00000000-0000-0000-0000-000000000000}"/>
          </ac:spMkLst>
        </pc:spChg>
      </pc:sldChg>
      <pc:sldChg chg="modSp add mod modTransition">
        <pc:chgData name="Ana Paula Chaves Steinmacher" userId="40f53d98-7d67-4b49-b946-290b1f26f254" providerId="ADAL" clId="{9D5EA3FF-1F37-4172-8A52-49C64F27F104}" dt="2022-11-15T15:33:58.691" v="163"/>
        <pc:sldMkLst>
          <pc:docMk/>
          <pc:sldMk cId="1814440625" sldId="338"/>
        </pc:sldMkLst>
        <pc:spChg chg="mod">
          <ac:chgData name="Ana Paula Chaves Steinmacher" userId="40f53d98-7d67-4b49-b946-290b1f26f254" providerId="ADAL" clId="{9D5EA3FF-1F37-4172-8A52-49C64F27F104}" dt="2022-11-15T15:31:57.564" v="95" actId="20577"/>
          <ac:spMkLst>
            <pc:docMk/>
            <pc:sldMk cId="1814440625" sldId="338"/>
            <ac:spMk id="29697" creationId="{00000000-0000-0000-0000-000000000000}"/>
          </ac:spMkLst>
        </pc:spChg>
      </pc:sldChg>
      <pc:sldChg chg="delSp modSp add mo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1834125309" sldId="339"/>
        </pc:sldMkLst>
        <pc:spChg chg="mod">
          <ac:chgData name="Ana Paula Chaves Steinmacher" userId="40f53d98-7d67-4b49-b946-290b1f26f254" providerId="ADAL" clId="{9D5EA3FF-1F37-4172-8A52-49C64F27F104}" dt="2022-11-15T15:32:01.695" v="97" actId="20577"/>
          <ac:spMkLst>
            <pc:docMk/>
            <pc:sldMk cId="1834125309" sldId="339"/>
            <ac:spMk id="32769" creationId="{00000000-0000-0000-0000-000000000000}"/>
          </ac:spMkLst>
        </pc:spChg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1834125309" sldId="339"/>
            <ac:picMk id="5" creationId="{145830CE-D1B4-BCD4-06D3-A1419BE45A82}"/>
          </ac:picMkLst>
        </pc:picChg>
      </pc:sldChg>
      <pc:sldChg chg="delSp modSp add mo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724552012" sldId="340"/>
        </pc:sldMkLst>
        <pc:spChg chg="mod">
          <ac:chgData name="Ana Paula Chaves Steinmacher" userId="40f53d98-7d67-4b49-b946-290b1f26f254" providerId="ADAL" clId="{9D5EA3FF-1F37-4172-8A52-49C64F27F104}" dt="2022-11-15T15:32:04.711" v="99" actId="20577"/>
          <ac:spMkLst>
            <pc:docMk/>
            <pc:sldMk cId="724552012" sldId="340"/>
            <ac:spMk id="29697" creationId="{00000000-0000-0000-0000-000000000000}"/>
          </ac:spMkLst>
        </pc:spChg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724552012" sldId="340"/>
            <ac:picMk id="12" creationId="{23E3D6ED-7494-FF52-D2AC-2FB3E9D5AA14}"/>
          </ac:picMkLst>
        </pc:picChg>
      </pc:sldChg>
      <pc:sldChg chg="delSp modSp add mo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538746800" sldId="341"/>
        </pc:sldMkLst>
        <pc:spChg chg="mod">
          <ac:chgData name="Ana Paula Chaves Steinmacher" userId="40f53d98-7d67-4b49-b946-290b1f26f254" providerId="ADAL" clId="{9D5EA3FF-1F37-4172-8A52-49C64F27F104}" dt="2022-11-15T15:32:07.819" v="101" actId="20577"/>
          <ac:spMkLst>
            <pc:docMk/>
            <pc:sldMk cId="538746800" sldId="341"/>
            <ac:spMk id="29697" creationId="{00000000-0000-0000-0000-000000000000}"/>
          </ac:spMkLst>
        </pc:spChg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538746800" sldId="341"/>
            <ac:picMk id="9" creationId="{747CBD72-7BED-DD39-D018-AEF27C207A62}"/>
          </ac:picMkLst>
        </pc:picChg>
      </pc:sldChg>
      <pc:sldChg chg="delSp modSp add mo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966196334" sldId="342"/>
        </pc:sldMkLst>
        <pc:spChg chg="mod">
          <ac:chgData name="Ana Paula Chaves Steinmacher" userId="40f53d98-7d67-4b49-b946-290b1f26f254" providerId="ADAL" clId="{9D5EA3FF-1F37-4172-8A52-49C64F27F104}" dt="2022-11-15T15:32:11.537" v="103" actId="20577"/>
          <ac:spMkLst>
            <pc:docMk/>
            <pc:sldMk cId="966196334" sldId="342"/>
            <ac:spMk id="29697" creationId="{00000000-0000-0000-0000-000000000000}"/>
          </ac:spMkLst>
        </pc:spChg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966196334" sldId="342"/>
            <ac:picMk id="9" creationId="{FF98111E-EAC7-CC2A-A3B6-E642883B1C61}"/>
          </ac:picMkLst>
        </pc:picChg>
      </pc:sldChg>
      <pc:sldChg chg="delSp modSp add mo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1439675366" sldId="343"/>
        </pc:sldMkLst>
        <pc:spChg chg="mod">
          <ac:chgData name="Ana Paula Chaves Steinmacher" userId="40f53d98-7d67-4b49-b946-290b1f26f254" providerId="ADAL" clId="{9D5EA3FF-1F37-4172-8A52-49C64F27F104}" dt="2022-11-15T15:32:14.320" v="105" actId="20577"/>
          <ac:spMkLst>
            <pc:docMk/>
            <pc:sldMk cId="1439675366" sldId="343"/>
            <ac:spMk id="29697" creationId="{00000000-0000-0000-0000-000000000000}"/>
          </ac:spMkLst>
        </pc:spChg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1439675366" sldId="343"/>
            <ac:picMk id="9" creationId="{5D47E5F3-29F3-3E73-28F2-ABF44AA84B15}"/>
          </ac:picMkLst>
        </pc:picChg>
      </pc:sldChg>
      <pc:sldChg chg="delSp modSp add mo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1343430325" sldId="344"/>
        </pc:sldMkLst>
        <pc:spChg chg="mod">
          <ac:chgData name="Ana Paula Chaves Steinmacher" userId="40f53d98-7d67-4b49-b946-290b1f26f254" providerId="ADAL" clId="{9D5EA3FF-1F37-4172-8A52-49C64F27F104}" dt="2022-11-15T15:32:17.704" v="109" actId="20577"/>
          <ac:spMkLst>
            <pc:docMk/>
            <pc:sldMk cId="1343430325" sldId="344"/>
            <ac:spMk id="29697" creationId="{00000000-0000-0000-0000-000000000000}"/>
          </ac:spMkLst>
        </pc:spChg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1343430325" sldId="344"/>
            <ac:picMk id="9" creationId="{2FD7568B-E29B-51B7-6D7C-A51DC3732456}"/>
          </ac:picMkLst>
        </pc:picChg>
      </pc:sldChg>
      <pc:sldChg chg="delSp modSp add mo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1314780432" sldId="345"/>
        </pc:sldMkLst>
        <pc:spChg chg="mod">
          <ac:chgData name="Ana Paula Chaves Steinmacher" userId="40f53d98-7d67-4b49-b946-290b1f26f254" providerId="ADAL" clId="{9D5EA3FF-1F37-4172-8A52-49C64F27F104}" dt="2022-11-15T15:32:20.212" v="111" actId="20577"/>
          <ac:spMkLst>
            <pc:docMk/>
            <pc:sldMk cId="1314780432" sldId="345"/>
            <ac:spMk id="29697" creationId="{00000000-0000-0000-0000-000000000000}"/>
          </ac:spMkLst>
        </pc:spChg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1314780432" sldId="345"/>
            <ac:picMk id="9" creationId="{0EAE0095-A2F9-6998-2668-2F60A44289CE}"/>
          </ac:picMkLst>
        </pc:picChg>
      </pc:sldChg>
      <pc:sldChg chg="delSp modSp add mo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425879993" sldId="346"/>
        </pc:sldMkLst>
        <pc:spChg chg="mod">
          <ac:chgData name="Ana Paula Chaves Steinmacher" userId="40f53d98-7d67-4b49-b946-290b1f26f254" providerId="ADAL" clId="{9D5EA3FF-1F37-4172-8A52-49C64F27F104}" dt="2022-11-15T15:32:22.620" v="113" actId="20577"/>
          <ac:spMkLst>
            <pc:docMk/>
            <pc:sldMk cId="425879993" sldId="346"/>
            <ac:spMk id="29697" creationId="{00000000-0000-0000-0000-000000000000}"/>
          </ac:spMkLst>
        </pc:spChg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425879993" sldId="346"/>
            <ac:picMk id="9" creationId="{6D1E0A73-BA67-C613-5340-2E7527374CDF}"/>
          </ac:picMkLst>
        </pc:picChg>
      </pc:sldChg>
      <pc:sldChg chg="delSp modSp add mo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2480588436" sldId="347"/>
        </pc:sldMkLst>
        <pc:spChg chg="mod">
          <ac:chgData name="Ana Paula Chaves Steinmacher" userId="40f53d98-7d67-4b49-b946-290b1f26f254" providerId="ADAL" clId="{9D5EA3FF-1F37-4172-8A52-49C64F27F104}" dt="2022-11-15T15:32:26.222" v="115" actId="20577"/>
          <ac:spMkLst>
            <pc:docMk/>
            <pc:sldMk cId="2480588436" sldId="347"/>
            <ac:spMk id="29697" creationId="{00000000-0000-0000-0000-000000000000}"/>
          </ac:spMkLst>
        </pc:spChg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2480588436" sldId="347"/>
            <ac:picMk id="9" creationId="{E6419930-D395-B912-5C2E-F16F8AFB5CBA}"/>
          </ac:picMkLst>
        </pc:picChg>
      </pc:sldChg>
      <pc:sldChg chg="delSp modSp add mo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4275776936" sldId="348"/>
        </pc:sldMkLst>
        <pc:spChg chg="mod">
          <ac:chgData name="Ana Paula Chaves Steinmacher" userId="40f53d98-7d67-4b49-b946-290b1f26f254" providerId="ADAL" clId="{9D5EA3FF-1F37-4172-8A52-49C64F27F104}" dt="2022-11-15T15:32:29.225" v="117" actId="20577"/>
          <ac:spMkLst>
            <pc:docMk/>
            <pc:sldMk cId="4275776936" sldId="348"/>
            <ac:spMk id="29697" creationId="{00000000-0000-0000-0000-000000000000}"/>
          </ac:spMkLst>
        </pc:spChg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4275776936" sldId="348"/>
            <ac:picMk id="6" creationId="{177BC14D-ED77-E7C5-9F0B-175B653D37AF}"/>
          </ac:picMkLst>
        </pc:picChg>
      </pc:sldChg>
      <pc:sldChg chg="delSp modSp add mo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70802660" sldId="349"/>
        </pc:sldMkLst>
        <pc:spChg chg="mod">
          <ac:chgData name="Ana Paula Chaves Steinmacher" userId="40f53d98-7d67-4b49-b946-290b1f26f254" providerId="ADAL" clId="{9D5EA3FF-1F37-4172-8A52-49C64F27F104}" dt="2022-11-15T15:32:31.818" v="119" actId="20577"/>
          <ac:spMkLst>
            <pc:docMk/>
            <pc:sldMk cId="70802660" sldId="349"/>
            <ac:spMk id="29697" creationId="{00000000-0000-0000-0000-000000000000}"/>
          </ac:spMkLst>
        </pc:spChg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70802660" sldId="349"/>
            <ac:picMk id="7" creationId="{5C937E08-BB0C-2AFF-3373-BCC84F325FA7}"/>
          </ac:picMkLst>
        </pc:picChg>
      </pc:sldChg>
      <pc:sldChg chg="delSp modSp add mo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347243602" sldId="350"/>
        </pc:sldMkLst>
        <pc:spChg chg="mod">
          <ac:chgData name="Ana Paula Chaves Steinmacher" userId="40f53d98-7d67-4b49-b946-290b1f26f254" providerId="ADAL" clId="{9D5EA3FF-1F37-4172-8A52-49C64F27F104}" dt="2022-11-15T15:32:34.584" v="121" actId="20577"/>
          <ac:spMkLst>
            <pc:docMk/>
            <pc:sldMk cId="347243602" sldId="350"/>
            <ac:spMk id="29697" creationId="{00000000-0000-0000-0000-000000000000}"/>
          </ac:spMkLst>
        </pc:spChg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347243602" sldId="350"/>
            <ac:picMk id="5" creationId="{81DDEEC9-9E96-4491-3763-5CD539B707A0}"/>
          </ac:picMkLst>
        </pc:picChg>
      </pc:sldChg>
      <pc:sldChg chg="delSp modSp add mo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174591049" sldId="351"/>
        </pc:sldMkLst>
        <pc:spChg chg="mod">
          <ac:chgData name="Ana Paula Chaves Steinmacher" userId="40f53d98-7d67-4b49-b946-290b1f26f254" providerId="ADAL" clId="{9D5EA3FF-1F37-4172-8A52-49C64F27F104}" dt="2022-11-15T15:32:38.157" v="123" actId="20577"/>
          <ac:spMkLst>
            <pc:docMk/>
            <pc:sldMk cId="174591049" sldId="351"/>
            <ac:spMk id="29697" creationId="{00000000-0000-0000-0000-000000000000}"/>
          </ac:spMkLst>
        </pc:spChg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174591049" sldId="351"/>
            <ac:picMk id="5" creationId="{C5C8B94E-D0CF-7D6B-D649-26A65AC424EF}"/>
          </ac:picMkLst>
        </pc:picChg>
      </pc:sldChg>
      <pc:sldChg chg="delSp modSp add mo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1694044127" sldId="352"/>
        </pc:sldMkLst>
        <pc:spChg chg="mod">
          <ac:chgData name="Ana Paula Chaves Steinmacher" userId="40f53d98-7d67-4b49-b946-290b1f26f254" providerId="ADAL" clId="{9D5EA3FF-1F37-4172-8A52-49C64F27F104}" dt="2022-11-15T15:32:40.955" v="125" actId="20577"/>
          <ac:spMkLst>
            <pc:docMk/>
            <pc:sldMk cId="1694044127" sldId="352"/>
            <ac:spMk id="29697" creationId="{00000000-0000-0000-0000-000000000000}"/>
          </ac:spMkLst>
        </pc:spChg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1694044127" sldId="352"/>
            <ac:picMk id="9" creationId="{8E74292B-1C7C-9A0F-719F-E2E6AAB92A55}"/>
          </ac:picMkLst>
        </pc:picChg>
      </pc:sldChg>
      <pc:sldChg chg="delSp modSp add mo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190531713" sldId="353"/>
        </pc:sldMkLst>
        <pc:spChg chg="mod">
          <ac:chgData name="Ana Paula Chaves Steinmacher" userId="40f53d98-7d67-4b49-b946-290b1f26f254" providerId="ADAL" clId="{9D5EA3FF-1F37-4172-8A52-49C64F27F104}" dt="2022-11-15T15:32:50.182" v="127" actId="20577"/>
          <ac:spMkLst>
            <pc:docMk/>
            <pc:sldMk cId="190531713" sldId="353"/>
            <ac:spMk id="2" creationId="{00000000-0000-0000-0000-000000000000}"/>
          </ac:spMkLst>
        </pc:spChg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190531713" sldId="353"/>
            <ac:picMk id="5" creationId="{F147F85E-592F-5A21-DAAE-9A21941FD184}"/>
          </ac:picMkLst>
        </pc:picChg>
      </pc:sldChg>
      <pc:sldChg chg="delSp modSp add mo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2736937860" sldId="354"/>
        </pc:sldMkLst>
        <pc:spChg chg="mod">
          <ac:chgData name="Ana Paula Chaves Steinmacher" userId="40f53d98-7d67-4b49-b946-290b1f26f254" providerId="ADAL" clId="{9D5EA3FF-1F37-4172-8A52-49C64F27F104}" dt="2022-11-15T15:32:53.641" v="129" actId="20577"/>
          <ac:spMkLst>
            <pc:docMk/>
            <pc:sldMk cId="2736937860" sldId="354"/>
            <ac:spMk id="2" creationId="{00000000-0000-0000-0000-000000000000}"/>
          </ac:spMkLst>
        </pc:spChg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2736937860" sldId="354"/>
            <ac:picMk id="6" creationId="{14DC4274-FEEE-4263-45FB-F7942DCB424E}"/>
          </ac:picMkLst>
        </pc:picChg>
      </pc:sldChg>
      <pc:sldChg chg="delSp modSp add mo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3778204402" sldId="355"/>
        </pc:sldMkLst>
        <pc:spChg chg="mod">
          <ac:chgData name="Ana Paula Chaves Steinmacher" userId="40f53d98-7d67-4b49-b946-290b1f26f254" providerId="ADAL" clId="{9D5EA3FF-1F37-4172-8A52-49C64F27F104}" dt="2022-11-15T15:32:55.983" v="131" actId="20577"/>
          <ac:spMkLst>
            <pc:docMk/>
            <pc:sldMk cId="3778204402" sldId="355"/>
            <ac:spMk id="2" creationId="{00000000-0000-0000-0000-000000000000}"/>
          </ac:spMkLst>
        </pc:spChg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3778204402" sldId="355"/>
            <ac:picMk id="6" creationId="{BEDAAE77-A4E1-2CA9-5940-35202CCC4738}"/>
          </ac:picMkLst>
        </pc:picChg>
      </pc:sldChg>
      <pc:sldChg chg="delSp modSp add mo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2332208772" sldId="356"/>
        </pc:sldMkLst>
        <pc:spChg chg="mod">
          <ac:chgData name="Ana Paula Chaves Steinmacher" userId="40f53d98-7d67-4b49-b946-290b1f26f254" providerId="ADAL" clId="{9D5EA3FF-1F37-4172-8A52-49C64F27F104}" dt="2022-11-15T15:32:58.892" v="133" actId="20577"/>
          <ac:spMkLst>
            <pc:docMk/>
            <pc:sldMk cId="2332208772" sldId="356"/>
            <ac:spMk id="2" creationId="{00000000-0000-0000-0000-000000000000}"/>
          </ac:spMkLst>
        </pc:spChg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2332208772" sldId="356"/>
            <ac:picMk id="6" creationId="{F19F4F92-0C7F-9D27-5453-EFFD9AAF67FA}"/>
          </ac:picMkLst>
        </pc:picChg>
      </pc:sldChg>
      <pc:sldChg chg="delSp modSp add mo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3096810576" sldId="357"/>
        </pc:sldMkLst>
        <pc:spChg chg="mod">
          <ac:chgData name="Ana Paula Chaves Steinmacher" userId="40f53d98-7d67-4b49-b946-290b1f26f254" providerId="ADAL" clId="{9D5EA3FF-1F37-4172-8A52-49C64F27F104}" dt="2022-11-15T15:33:02.472" v="137" actId="20577"/>
          <ac:spMkLst>
            <pc:docMk/>
            <pc:sldMk cId="3096810576" sldId="357"/>
            <ac:spMk id="2" creationId="{00000000-0000-0000-0000-000000000000}"/>
          </ac:spMkLst>
        </pc:spChg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3096810576" sldId="357"/>
            <ac:picMk id="6" creationId="{28C21034-06BF-45CC-F995-62E99AC1262F}"/>
          </ac:picMkLst>
        </pc:picChg>
      </pc:sldChg>
      <pc:sldChg chg="delSp modSp add mo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3538269526" sldId="358"/>
        </pc:sldMkLst>
        <pc:spChg chg="mod">
          <ac:chgData name="Ana Paula Chaves Steinmacher" userId="40f53d98-7d67-4b49-b946-290b1f26f254" providerId="ADAL" clId="{9D5EA3FF-1F37-4172-8A52-49C64F27F104}" dt="2022-11-15T15:33:07.144" v="139" actId="20577"/>
          <ac:spMkLst>
            <pc:docMk/>
            <pc:sldMk cId="3538269526" sldId="358"/>
            <ac:spMk id="2" creationId="{00000000-0000-0000-0000-000000000000}"/>
          </ac:spMkLst>
        </pc:spChg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3538269526" sldId="358"/>
            <ac:picMk id="6" creationId="{AD9CB952-35A1-59F2-1F42-6D21D8C19627}"/>
          </ac:picMkLst>
        </pc:picChg>
      </pc:sldChg>
      <pc:sldChg chg="delSp modSp add mo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2568262912" sldId="359"/>
        </pc:sldMkLst>
        <pc:spChg chg="mod">
          <ac:chgData name="Ana Paula Chaves Steinmacher" userId="40f53d98-7d67-4b49-b946-290b1f26f254" providerId="ADAL" clId="{9D5EA3FF-1F37-4172-8A52-49C64F27F104}" dt="2022-11-15T15:33:11.977" v="143" actId="20577"/>
          <ac:spMkLst>
            <pc:docMk/>
            <pc:sldMk cId="2568262912" sldId="359"/>
            <ac:spMk id="2" creationId="{00000000-0000-0000-0000-000000000000}"/>
          </ac:spMkLst>
        </pc:spChg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2568262912" sldId="359"/>
            <ac:picMk id="6" creationId="{612E7174-C562-A5B1-31C5-C6E11CEB5F65}"/>
          </ac:picMkLst>
        </pc:picChg>
      </pc:sldChg>
      <pc:sldChg chg="delSp modSp add mo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2373877976" sldId="360"/>
        </pc:sldMkLst>
        <pc:spChg chg="mod">
          <ac:chgData name="Ana Paula Chaves Steinmacher" userId="40f53d98-7d67-4b49-b946-290b1f26f254" providerId="ADAL" clId="{9D5EA3FF-1F37-4172-8A52-49C64F27F104}" dt="2022-11-15T15:33:09.466" v="141" actId="20577"/>
          <ac:spMkLst>
            <pc:docMk/>
            <pc:sldMk cId="2373877976" sldId="360"/>
            <ac:spMk id="2" creationId="{00000000-0000-0000-0000-000000000000}"/>
          </ac:spMkLst>
        </pc:spChg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2373877976" sldId="360"/>
            <ac:picMk id="6" creationId="{311ABBB5-7644-D22D-EBA2-619CDC365869}"/>
          </ac:picMkLst>
        </pc:picChg>
      </pc:sldChg>
      <pc:sldChg chg="delSp modSp add mo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3073143244" sldId="361"/>
        </pc:sldMkLst>
        <pc:spChg chg="mod">
          <ac:chgData name="Ana Paula Chaves Steinmacher" userId="40f53d98-7d67-4b49-b946-290b1f26f254" providerId="ADAL" clId="{9D5EA3FF-1F37-4172-8A52-49C64F27F104}" dt="2022-11-15T15:33:14.693" v="145" actId="20577"/>
          <ac:spMkLst>
            <pc:docMk/>
            <pc:sldMk cId="3073143244" sldId="361"/>
            <ac:spMk id="2" creationId="{00000000-0000-0000-0000-000000000000}"/>
          </ac:spMkLst>
        </pc:spChg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3073143244" sldId="361"/>
            <ac:picMk id="6" creationId="{DF94E97D-C78A-5382-CB94-C81ECB41E826}"/>
          </ac:picMkLst>
        </pc:picChg>
      </pc:sldChg>
      <pc:sldChg chg="delSp modSp add mo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2497008170" sldId="362"/>
        </pc:sldMkLst>
        <pc:spChg chg="mod">
          <ac:chgData name="Ana Paula Chaves Steinmacher" userId="40f53d98-7d67-4b49-b946-290b1f26f254" providerId="ADAL" clId="{9D5EA3FF-1F37-4172-8A52-49C64F27F104}" dt="2022-11-15T15:33:18.759" v="147" actId="20577"/>
          <ac:spMkLst>
            <pc:docMk/>
            <pc:sldMk cId="2497008170" sldId="362"/>
            <ac:spMk id="2" creationId="{00000000-0000-0000-0000-000000000000}"/>
          </ac:spMkLst>
        </pc:spChg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2497008170" sldId="362"/>
            <ac:picMk id="6" creationId="{028BACF5-220C-9A6A-BC9B-DA64A82BF569}"/>
          </ac:picMkLst>
        </pc:picChg>
      </pc:sldChg>
      <pc:sldChg chg="delSp modSp add mo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887086721" sldId="363"/>
        </pc:sldMkLst>
        <pc:spChg chg="mod">
          <ac:chgData name="Ana Paula Chaves Steinmacher" userId="40f53d98-7d67-4b49-b946-290b1f26f254" providerId="ADAL" clId="{9D5EA3FF-1F37-4172-8A52-49C64F27F104}" dt="2022-11-15T15:33:21.271" v="149" actId="20577"/>
          <ac:spMkLst>
            <pc:docMk/>
            <pc:sldMk cId="887086721" sldId="363"/>
            <ac:spMk id="2" creationId="{00000000-0000-0000-0000-000000000000}"/>
          </ac:spMkLst>
        </pc:spChg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887086721" sldId="363"/>
            <ac:picMk id="6" creationId="{00B9D640-BCA0-413D-42E5-A679F5CD6BD2}"/>
          </ac:picMkLst>
        </pc:picChg>
      </pc:sldChg>
      <pc:sldChg chg="delSp modSp add mo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2143773049" sldId="364"/>
        </pc:sldMkLst>
        <pc:spChg chg="mod">
          <ac:chgData name="Ana Paula Chaves Steinmacher" userId="40f53d98-7d67-4b49-b946-290b1f26f254" providerId="ADAL" clId="{9D5EA3FF-1F37-4172-8A52-49C64F27F104}" dt="2022-11-15T15:33:23.979" v="151" actId="20577"/>
          <ac:spMkLst>
            <pc:docMk/>
            <pc:sldMk cId="2143773049" sldId="364"/>
            <ac:spMk id="2" creationId="{00000000-0000-0000-0000-000000000000}"/>
          </ac:spMkLst>
        </pc:spChg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2143773049" sldId="364"/>
            <ac:picMk id="6" creationId="{85582A62-C00A-5886-BE0D-6048C39A6573}"/>
          </ac:picMkLst>
        </pc:picChg>
      </pc:sldChg>
      <pc:sldChg chg="delSp modSp add mo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3810451694" sldId="365"/>
        </pc:sldMkLst>
        <pc:spChg chg="mod">
          <ac:chgData name="Ana Paula Chaves Steinmacher" userId="40f53d98-7d67-4b49-b946-290b1f26f254" providerId="ADAL" clId="{9D5EA3FF-1F37-4172-8A52-49C64F27F104}" dt="2022-11-15T15:33:27.354" v="153" actId="20577"/>
          <ac:spMkLst>
            <pc:docMk/>
            <pc:sldMk cId="3810451694" sldId="365"/>
            <ac:spMk id="2" creationId="{00000000-0000-0000-0000-000000000000}"/>
          </ac:spMkLst>
        </pc:spChg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3810451694" sldId="365"/>
            <ac:picMk id="6" creationId="{D2B479DE-4647-FB56-BEC9-03F0A88BB736}"/>
          </ac:picMkLst>
        </pc:picChg>
      </pc:sldChg>
      <pc:sldChg chg="delSp modSp add mo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647207266" sldId="366"/>
        </pc:sldMkLst>
        <pc:spChg chg="mod">
          <ac:chgData name="Ana Paula Chaves Steinmacher" userId="40f53d98-7d67-4b49-b946-290b1f26f254" providerId="ADAL" clId="{9D5EA3FF-1F37-4172-8A52-49C64F27F104}" dt="2022-11-15T15:33:30.944" v="155" actId="20577"/>
          <ac:spMkLst>
            <pc:docMk/>
            <pc:sldMk cId="647207266" sldId="366"/>
            <ac:spMk id="2" creationId="{00000000-0000-0000-0000-000000000000}"/>
          </ac:spMkLst>
        </pc:spChg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647207266" sldId="366"/>
            <ac:picMk id="6" creationId="{2E07CA06-5963-807A-E52E-FE51763719EE}"/>
          </ac:picMkLst>
        </pc:picChg>
      </pc:sldChg>
      <pc:sldChg chg="delSp modSp add mo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3879038143" sldId="367"/>
        </pc:sldMkLst>
        <pc:spChg chg="mod">
          <ac:chgData name="Ana Paula Chaves Steinmacher" userId="40f53d98-7d67-4b49-b946-290b1f26f254" providerId="ADAL" clId="{9D5EA3FF-1F37-4172-8A52-49C64F27F104}" dt="2022-11-15T15:33:35.572" v="157" actId="20577"/>
          <ac:spMkLst>
            <pc:docMk/>
            <pc:sldMk cId="3879038143" sldId="367"/>
            <ac:spMk id="2" creationId="{00000000-0000-0000-0000-000000000000}"/>
          </ac:spMkLst>
        </pc:spChg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3879038143" sldId="367"/>
            <ac:picMk id="6" creationId="{0E3D615F-4CF9-8F04-F2F0-BB7DE421AC99}"/>
          </ac:picMkLst>
        </pc:picChg>
      </pc:sldChg>
      <pc:sldChg chg="delSp modSp add mo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3136222781" sldId="368"/>
        </pc:sldMkLst>
        <pc:spChg chg="mod">
          <ac:chgData name="Ana Paula Chaves Steinmacher" userId="40f53d98-7d67-4b49-b946-290b1f26f254" providerId="ADAL" clId="{9D5EA3FF-1F37-4172-8A52-49C64F27F104}" dt="2022-11-15T15:33:38.270" v="159" actId="20577"/>
          <ac:spMkLst>
            <pc:docMk/>
            <pc:sldMk cId="3136222781" sldId="368"/>
            <ac:spMk id="2" creationId="{00000000-0000-0000-0000-000000000000}"/>
          </ac:spMkLst>
        </pc:spChg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3136222781" sldId="368"/>
            <ac:picMk id="6" creationId="{A7C6320A-0839-7E56-7053-6EECDCDF0B5F}"/>
          </ac:picMkLst>
        </pc:picChg>
      </pc:sldChg>
      <pc:sldChg chg="delSp modSp add mo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2438643752" sldId="369"/>
        </pc:sldMkLst>
        <pc:spChg chg="mod">
          <ac:chgData name="Ana Paula Chaves Steinmacher" userId="40f53d98-7d67-4b49-b946-290b1f26f254" providerId="ADAL" clId="{9D5EA3FF-1F37-4172-8A52-49C64F27F104}" dt="2022-11-15T15:33:41.094" v="161" actId="20577"/>
          <ac:spMkLst>
            <pc:docMk/>
            <pc:sldMk cId="2438643752" sldId="369"/>
            <ac:spMk id="2" creationId="{00000000-0000-0000-0000-000000000000}"/>
          </ac:spMkLst>
        </pc:spChg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2438643752" sldId="369"/>
            <ac:picMk id="6" creationId="{75137553-D20C-18CE-883C-CE6FA9AB65FF}"/>
          </ac:picMkLst>
        </pc:picChg>
      </pc:sldChg>
      <pc:sldChg chg="delSp ad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2675348881" sldId="371"/>
        </pc:sldMkLst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2675348881" sldId="371"/>
            <ac:picMk id="4" creationId="{580D4E5D-5A2B-67CD-F753-9818D18F29C1}"/>
          </ac:picMkLst>
        </pc:picChg>
      </pc:sldChg>
      <pc:sldChg chg="delSp ad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3941526185" sldId="372"/>
        </pc:sldMkLst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3941526185" sldId="372"/>
            <ac:picMk id="4" creationId="{E899E7F6-FCCE-DCA8-ED56-6B96072C052C}"/>
          </ac:picMkLst>
        </pc:picChg>
      </pc:sldChg>
      <pc:sldChg chg="delSp ad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2652245372" sldId="373"/>
        </pc:sldMkLst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2652245372" sldId="373"/>
            <ac:picMk id="4" creationId="{9178CB4C-403E-01A3-C94B-F568405FF17F}"/>
          </ac:picMkLst>
        </pc:picChg>
      </pc:sldChg>
      <pc:sldChg chg="delSp ad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1391818984" sldId="378"/>
        </pc:sldMkLst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1391818984" sldId="378"/>
            <ac:picMk id="5" creationId="{C353D4A1-E7C0-8189-7AC6-3AFB044D70CE}"/>
          </ac:picMkLst>
        </pc:picChg>
      </pc:sldChg>
      <pc:sldChg chg="delSp ad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2897797325" sldId="379"/>
        </pc:sldMkLst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2897797325" sldId="379"/>
            <ac:picMk id="6" creationId="{6BF7EA02-7CDA-5194-15B0-AA1274844A47}"/>
          </ac:picMkLst>
        </pc:picChg>
      </pc:sldChg>
      <pc:sldChg chg="delSp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4087985650" sldId="380"/>
        </pc:sldMkLst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4087985650" sldId="380"/>
            <ac:picMk id="4" creationId="{F54A132E-3B2E-A520-9BBC-B8FD64442D33}"/>
          </ac:picMkLst>
        </pc:picChg>
      </pc:sldChg>
      <pc:sldChg chg="delSp ad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657082728" sldId="381"/>
        </pc:sldMkLst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657082728" sldId="381"/>
            <ac:picMk id="5" creationId="{FDFF0240-2532-7030-C6AD-82DFAC279335}"/>
          </ac:picMkLst>
        </pc:picChg>
      </pc:sldChg>
      <pc:sldChg chg="delSp add modTransition modAnim">
        <pc:chgData name="Ana Paula Chaves Steinmacher" userId="40f53d98-7d67-4b49-b946-290b1f26f254" providerId="ADAL" clId="{9D5EA3FF-1F37-4172-8A52-49C64F27F104}" dt="2022-11-15T15:33:58.691" v="163"/>
        <pc:sldMkLst>
          <pc:docMk/>
          <pc:sldMk cId="945588062" sldId="382"/>
        </pc:sldMkLst>
        <pc:picChg chg="del">
          <ac:chgData name="Ana Paula Chaves Steinmacher" userId="40f53d98-7d67-4b49-b946-290b1f26f254" providerId="ADAL" clId="{9D5EA3FF-1F37-4172-8A52-49C64F27F104}" dt="2022-11-15T15:28:35.120" v="3"/>
          <ac:picMkLst>
            <pc:docMk/>
            <pc:sldMk cId="945588062" sldId="382"/>
            <ac:picMk id="5" creationId="{77D1FA72-E69C-89C6-E75F-D4437C2FA4C1}"/>
          </ac:picMkLst>
        </pc:picChg>
      </pc:sldChg>
    </pc:docChg>
  </pc:docChgLst>
  <pc:docChgLst>
    <pc:chgData name="Ana Paula Chaves Steinmacher" userId="40f53d98-7d67-4b49-b946-290b1f26f254" providerId="ADAL" clId="{6B7F81D1-23D9-7548-84B9-88D7BCF34A48}"/>
    <pc:docChg chg="delSld">
      <pc:chgData name="Ana Paula Chaves Steinmacher" userId="40f53d98-7d67-4b49-b946-290b1f26f254" providerId="ADAL" clId="{6B7F81D1-23D9-7548-84B9-88D7BCF34A48}" dt="2022-09-08T04:47:59.711" v="0" actId="2696"/>
      <pc:docMkLst>
        <pc:docMk/>
      </pc:docMkLst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373990796" sldId="261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67134407" sldId="269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3609314076" sldId="270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351447780" sldId="271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1639325491" sldId="272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3373365734" sldId="273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974809313" sldId="274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3084142697" sldId="275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639497623" sldId="276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2752588662" sldId="277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3056321795" sldId="278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1471118582" sldId="279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2616401261" sldId="280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3980148498" sldId="281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3297623968" sldId="282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2630987115" sldId="283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3007416337" sldId="284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843012979" sldId="285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886577408" sldId="286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4130691348" sldId="287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3375549699" sldId="288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1786204994" sldId="289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3450242432" sldId="290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667447808" sldId="291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3319436624" sldId="292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1380798101" sldId="293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2862482257" sldId="294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218524677" sldId="295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2119987909" sldId="296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734208145" sldId="297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1725429356" sldId="298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1486594331" sldId="299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2721033003" sldId="300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1340390602" sldId="301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2715144522" sldId="302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2029677381" sldId="303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448088414" sldId="304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2822660875" sldId="305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1171161448" sldId="306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2605037741" sldId="307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3532140749" sldId="308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2043822271" sldId="309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162132568" sldId="310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92185878" sldId="311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2518146741" sldId="312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4084041602" sldId="315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3490603853" sldId="316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3670767229" sldId="317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3172524477" sldId="318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1078158146" sldId="319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3686595453" sldId="320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2522827127" sldId="321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3233143242" sldId="322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4154173925" sldId="323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254755512" sldId="324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1527184081" sldId="325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2156241680" sldId="326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621777791" sldId="327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1938712987" sldId="328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2129568525" sldId="329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2081484670" sldId="330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1167930303" sldId="331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4093032931" sldId="332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2096733403" sldId="333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1721987255" sldId="334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1393674061" sldId="335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2583144602" sldId="336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291158506" sldId="337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1814440625" sldId="338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1834125309" sldId="339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724552012" sldId="340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538746800" sldId="341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966196334" sldId="342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1439675366" sldId="343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1343430325" sldId="344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1314780432" sldId="345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425879993" sldId="346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2480588436" sldId="347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4275776936" sldId="348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70802660" sldId="349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347243602" sldId="350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174591049" sldId="351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1694044127" sldId="352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190531713" sldId="353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2736937860" sldId="354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3778204402" sldId="355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2332208772" sldId="356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3096810576" sldId="357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3538269526" sldId="358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2568262912" sldId="359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2373877976" sldId="360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3073143244" sldId="361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2497008170" sldId="362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887086721" sldId="363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2143773049" sldId="364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3810451694" sldId="365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647207266" sldId="366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3879038143" sldId="367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3136222781" sldId="368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2438643752" sldId="369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2564267010" sldId="370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2675348881" sldId="371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3941526185" sldId="372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2652245372" sldId="373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1391818984" sldId="378"/>
        </pc:sldMkLst>
      </pc:sldChg>
      <pc:sldChg chg="del">
        <pc:chgData name="Ana Paula Chaves Steinmacher" userId="40f53d98-7d67-4b49-b946-290b1f26f254" providerId="ADAL" clId="{6B7F81D1-23D9-7548-84B9-88D7BCF34A48}" dt="2022-09-08T04:47:59.711" v="0" actId="2696"/>
        <pc:sldMkLst>
          <pc:docMk/>
          <pc:sldMk cId="2897797325" sldId="379"/>
        </pc:sldMkLst>
      </pc:sldChg>
      <pc:sldMasterChg chg="delSldLayout">
        <pc:chgData name="Ana Paula Chaves Steinmacher" userId="40f53d98-7d67-4b49-b946-290b1f26f254" providerId="ADAL" clId="{6B7F81D1-23D9-7548-84B9-88D7BCF34A48}" dt="2022-09-08T04:47:59.711" v="0" actId="2696"/>
        <pc:sldMasterMkLst>
          <pc:docMk/>
          <pc:sldMasterMk cId="1219545231" sldId="2147483764"/>
        </pc:sldMasterMkLst>
        <pc:sldLayoutChg chg="del">
          <pc:chgData name="Ana Paula Chaves Steinmacher" userId="40f53d98-7d67-4b49-b946-290b1f26f254" providerId="ADAL" clId="{6B7F81D1-23D9-7548-84B9-88D7BCF34A48}" dt="2022-09-08T04:47:59.711" v="0" actId="2696"/>
          <pc:sldLayoutMkLst>
            <pc:docMk/>
            <pc:sldMasterMk cId="1219545231" sldId="2147483764"/>
            <pc:sldLayoutMk cId="4238879816" sldId="2147483765"/>
          </pc:sldLayoutMkLst>
        </pc:sldLayoutChg>
        <pc:sldLayoutChg chg="del">
          <pc:chgData name="Ana Paula Chaves Steinmacher" userId="40f53d98-7d67-4b49-b946-290b1f26f254" providerId="ADAL" clId="{6B7F81D1-23D9-7548-84B9-88D7BCF34A48}" dt="2022-09-08T04:47:59.711" v="0" actId="2696"/>
          <pc:sldLayoutMkLst>
            <pc:docMk/>
            <pc:sldMasterMk cId="1219545231" sldId="2147483764"/>
            <pc:sldLayoutMk cId="4109429311" sldId="2147483767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D98F03-E293-457D-A5DF-6C809824A0E2}" type="doc">
      <dgm:prSet loTypeId="urn:microsoft.com/office/officeart/2018/5/layout/IconCircleLabelList" loCatId="icon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156908C-CFFF-4311-88EB-C0C82AF36B5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2000"/>
            <a:t>Methods or techniques to solve computational problems</a:t>
          </a:r>
          <a:endParaRPr lang="en-US" sz="2000"/>
        </a:p>
      </dgm:t>
    </dgm:pt>
    <dgm:pt modelId="{39422B2D-A9D4-44A3-94F7-42002CF4DDA8}" type="parTrans" cxnId="{AFFC026A-E272-4235-82EA-7348B1E06FFB}">
      <dgm:prSet/>
      <dgm:spPr/>
      <dgm:t>
        <a:bodyPr/>
        <a:lstStyle/>
        <a:p>
          <a:endParaRPr lang="en-US" sz="2400"/>
        </a:p>
      </dgm:t>
    </dgm:pt>
    <dgm:pt modelId="{14ECB0D0-D8F8-44E7-9087-6C9732B5EE2D}" type="sibTrans" cxnId="{AFFC026A-E272-4235-82EA-7348B1E06FFB}">
      <dgm:prSet/>
      <dgm:spPr/>
      <dgm:t>
        <a:bodyPr/>
        <a:lstStyle/>
        <a:p>
          <a:endParaRPr lang="en-US" sz="2400"/>
        </a:p>
      </dgm:t>
    </dgm:pt>
    <dgm:pt modelId="{F66C364F-2E05-4D9C-8A25-58DD9ED5C87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/>
            <a:t>Provide guidance for designing algorithms</a:t>
          </a:r>
        </a:p>
      </dgm:t>
    </dgm:pt>
    <dgm:pt modelId="{9CD7BC5B-F2E8-4D2F-B263-299663D06491}" type="parTrans" cxnId="{346312E8-4D0F-4767-8E04-F66C89021987}">
      <dgm:prSet/>
      <dgm:spPr/>
      <dgm:t>
        <a:bodyPr/>
        <a:lstStyle/>
        <a:p>
          <a:endParaRPr lang="en-US" sz="2400"/>
        </a:p>
      </dgm:t>
    </dgm:pt>
    <dgm:pt modelId="{0A9DDCD0-5D33-4311-87D3-1034581F9ECE}" type="sibTrans" cxnId="{346312E8-4D0F-4767-8E04-F66C89021987}">
      <dgm:prSet/>
      <dgm:spPr/>
      <dgm:t>
        <a:bodyPr/>
        <a:lstStyle/>
        <a:p>
          <a:endParaRPr lang="en-US" sz="2400"/>
        </a:p>
      </dgm:t>
    </dgm:pt>
    <dgm:pt modelId="{42388FEF-7D4A-425E-99F2-5F7D76B23F5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dirty="0"/>
            <a:t>Group particular problems into categories to facilitate the design of the solution</a:t>
          </a:r>
        </a:p>
      </dgm:t>
    </dgm:pt>
    <dgm:pt modelId="{6B23EDA8-D442-4A3E-91C2-0FE56DBC7860}" type="parTrans" cxnId="{85FBE385-69CE-43F3-BED8-8BD92DC108E3}">
      <dgm:prSet/>
      <dgm:spPr/>
      <dgm:t>
        <a:bodyPr/>
        <a:lstStyle/>
        <a:p>
          <a:endParaRPr lang="en-US" sz="2400"/>
        </a:p>
      </dgm:t>
    </dgm:pt>
    <dgm:pt modelId="{07B27B37-F852-43B5-B88B-2E0F21CED805}" type="sibTrans" cxnId="{85FBE385-69CE-43F3-BED8-8BD92DC108E3}">
      <dgm:prSet/>
      <dgm:spPr/>
      <dgm:t>
        <a:bodyPr/>
        <a:lstStyle/>
        <a:p>
          <a:endParaRPr lang="en-US" sz="2400"/>
        </a:p>
      </dgm:t>
    </dgm:pt>
    <dgm:pt modelId="{4F0B64BB-0CD2-4CCF-BFAD-92224FA2949B}" type="pres">
      <dgm:prSet presAssocID="{E5D98F03-E293-457D-A5DF-6C809824A0E2}" presName="root" presStyleCnt="0">
        <dgm:presLayoutVars>
          <dgm:dir/>
          <dgm:resizeHandles val="exact"/>
        </dgm:presLayoutVars>
      </dgm:prSet>
      <dgm:spPr/>
    </dgm:pt>
    <dgm:pt modelId="{AE6030D8-7554-4046-A095-62C4AF2DD1FB}" type="pres">
      <dgm:prSet presAssocID="{8156908C-CFFF-4311-88EB-C0C82AF36B50}" presName="compNode" presStyleCnt="0"/>
      <dgm:spPr/>
    </dgm:pt>
    <dgm:pt modelId="{7A7C9244-EF95-4F25-9BEF-6AFDAEC62DE2}" type="pres">
      <dgm:prSet presAssocID="{8156908C-CFFF-4311-88EB-C0C82AF36B50}" presName="iconBgRect" presStyleLbl="bgShp" presStyleIdx="0" presStyleCnt="3"/>
      <dgm:spPr/>
    </dgm:pt>
    <dgm:pt modelId="{FA370E46-74C1-4A12-AF00-F1F008A2BC7F}" type="pres">
      <dgm:prSet presAssocID="{8156908C-CFFF-4311-88EB-C0C82AF36B5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6A2C2B9-6F58-4B70-BCD6-F32AFF46908D}" type="pres">
      <dgm:prSet presAssocID="{8156908C-CFFF-4311-88EB-C0C82AF36B50}" presName="spaceRect" presStyleCnt="0"/>
      <dgm:spPr/>
    </dgm:pt>
    <dgm:pt modelId="{86C29506-1CB6-4A10-A371-C58D4E25B860}" type="pres">
      <dgm:prSet presAssocID="{8156908C-CFFF-4311-88EB-C0C82AF36B50}" presName="textRect" presStyleLbl="revTx" presStyleIdx="0" presStyleCnt="3">
        <dgm:presLayoutVars>
          <dgm:chMax val="1"/>
          <dgm:chPref val="1"/>
        </dgm:presLayoutVars>
      </dgm:prSet>
      <dgm:spPr/>
    </dgm:pt>
    <dgm:pt modelId="{D9A36CE9-5C04-454E-91E4-97F7EA50CF8C}" type="pres">
      <dgm:prSet presAssocID="{14ECB0D0-D8F8-44E7-9087-6C9732B5EE2D}" presName="sibTrans" presStyleCnt="0"/>
      <dgm:spPr/>
    </dgm:pt>
    <dgm:pt modelId="{7EAB829B-4F9E-4EED-8F25-3BCD1118C269}" type="pres">
      <dgm:prSet presAssocID="{F66C364F-2E05-4D9C-8A25-58DD9ED5C870}" presName="compNode" presStyleCnt="0"/>
      <dgm:spPr/>
    </dgm:pt>
    <dgm:pt modelId="{E5790F12-4DF1-484D-90E5-C2848D6A13BE}" type="pres">
      <dgm:prSet presAssocID="{F66C364F-2E05-4D9C-8A25-58DD9ED5C870}" presName="iconBgRect" presStyleLbl="bgShp" presStyleIdx="1" presStyleCnt="3"/>
      <dgm:spPr/>
    </dgm:pt>
    <dgm:pt modelId="{F1937DD9-EE2A-47C6-9BB2-50507B2F4071}" type="pres">
      <dgm:prSet presAssocID="{F66C364F-2E05-4D9C-8A25-58DD9ED5C87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9D8BA45-C566-4D0E-806A-E6168F6660E2}" type="pres">
      <dgm:prSet presAssocID="{F66C364F-2E05-4D9C-8A25-58DD9ED5C870}" presName="spaceRect" presStyleCnt="0"/>
      <dgm:spPr/>
    </dgm:pt>
    <dgm:pt modelId="{4AF76DF1-182C-4595-8104-C3D98CEF6E4A}" type="pres">
      <dgm:prSet presAssocID="{F66C364F-2E05-4D9C-8A25-58DD9ED5C870}" presName="textRect" presStyleLbl="revTx" presStyleIdx="1" presStyleCnt="3">
        <dgm:presLayoutVars>
          <dgm:chMax val="1"/>
          <dgm:chPref val="1"/>
        </dgm:presLayoutVars>
      </dgm:prSet>
      <dgm:spPr/>
    </dgm:pt>
    <dgm:pt modelId="{54729AEE-23BE-4F52-BF0E-10901BD9B0AD}" type="pres">
      <dgm:prSet presAssocID="{0A9DDCD0-5D33-4311-87D3-1034581F9ECE}" presName="sibTrans" presStyleCnt="0"/>
      <dgm:spPr/>
    </dgm:pt>
    <dgm:pt modelId="{729763C4-85D9-4156-A9FF-014063DFFF3A}" type="pres">
      <dgm:prSet presAssocID="{42388FEF-7D4A-425E-99F2-5F7D76B23F5E}" presName="compNode" presStyleCnt="0"/>
      <dgm:spPr/>
    </dgm:pt>
    <dgm:pt modelId="{C88F875F-BDDB-41EA-A42E-344B5C9B6B19}" type="pres">
      <dgm:prSet presAssocID="{42388FEF-7D4A-425E-99F2-5F7D76B23F5E}" presName="iconBgRect" presStyleLbl="bgShp" presStyleIdx="2" presStyleCnt="3"/>
      <dgm:spPr/>
    </dgm:pt>
    <dgm:pt modelId="{9D1CC743-995A-4F8A-82C9-1AB0D0260936}" type="pres">
      <dgm:prSet presAssocID="{42388FEF-7D4A-425E-99F2-5F7D76B23F5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751E8F6C-68B6-45D3-8056-40A74153E67F}" type="pres">
      <dgm:prSet presAssocID="{42388FEF-7D4A-425E-99F2-5F7D76B23F5E}" presName="spaceRect" presStyleCnt="0"/>
      <dgm:spPr/>
    </dgm:pt>
    <dgm:pt modelId="{7673B635-EC9A-4FEA-8EFB-3467BB198423}" type="pres">
      <dgm:prSet presAssocID="{42388FEF-7D4A-425E-99F2-5F7D76B23F5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335930B-1D19-4EEC-9F6B-280687A5A6A1}" type="presOf" srcId="{E5D98F03-E293-457D-A5DF-6C809824A0E2}" destId="{4F0B64BB-0CD2-4CCF-BFAD-92224FA2949B}" srcOrd="0" destOrd="0" presId="urn:microsoft.com/office/officeart/2018/5/layout/IconCircleLabelList"/>
    <dgm:cxn modelId="{780FBD47-1DF5-4D16-A0B8-55452EB38844}" type="presOf" srcId="{42388FEF-7D4A-425E-99F2-5F7D76B23F5E}" destId="{7673B635-EC9A-4FEA-8EFB-3467BB198423}" srcOrd="0" destOrd="0" presId="urn:microsoft.com/office/officeart/2018/5/layout/IconCircleLabelList"/>
    <dgm:cxn modelId="{AFFC026A-E272-4235-82EA-7348B1E06FFB}" srcId="{E5D98F03-E293-457D-A5DF-6C809824A0E2}" destId="{8156908C-CFFF-4311-88EB-C0C82AF36B50}" srcOrd="0" destOrd="0" parTransId="{39422B2D-A9D4-44A3-94F7-42002CF4DDA8}" sibTransId="{14ECB0D0-D8F8-44E7-9087-6C9732B5EE2D}"/>
    <dgm:cxn modelId="{85FBE385-69CE-43F3-BED8-8BD92DC108E3}" srcId="{E5D98F03-E293-457D-A5DF-6C809824A0E2}" destId="{42388FEF-7D4A-425E-99F2-5F7D76B23F5E}" srcOrd="2" destOrd="0" parTransId="{6B23EDA8-D442-4A3E-91C2-0FE56DBC7860}" sibTransId="{07B27B37-F852-43B5-B88B-2E0F21CED805}"/>
    <dgm:cxn modelId="{49E110E6-780C-46A4-8315-E87ADEA22CE3}" type="presOf" srcId="{8156908C-CFFF-4311-88EB-C0C82AF36B50}" destId="{86C29506-1CB6-4A10-A371-C58D4E25B860}" srcOrd="0" destOrd="0" presId="urn:microsoft.com/office/officeart/2018/5/layout/IconCircleLabelList"/>
    <dgm:cxn modelId="{BC4A58E7-BE32-474C-AB10-69B084FC7F36}" type="presOf" srcId="{F66C364F-2E05-4D9C-8A25-58DD9ED5C870}" destId="{4AF76DF1-182C-4595-8104-C3D98CEF6E4A}" srcOrd="0" destOrd="0" presId="urn:microsoft.com/office/officeart/2018/5/layout/IconCircleLabelList"/>
    <dgm:cxn modelId="{346312E8-4D0F-4767-8E04-F66C89021987}" srcId="{E5D98F03-E293-457D-A5DF-6C809824A0E2}" destId="{F66C364F-2E05-4D9C-8A25-58DD9ED5C870}" srcOrd="1" destOrd="0" parTransId="{9CD7BC5B-F2E8-4D2F-B263-299663D06491}" sibTransId="{0A9DDCD0-5D33-4311-87D3-1034581F9ECE}"/>
    <dgm:cxn modelId="{08527B0D-C693-4BFF-8AB4-5A58080F6E43}" type="presParOf" srcId="{4F0B64BB-0CD2-4CCF-BFAD-92224FA2949B}" destId="{AE6030D8-7554-4046-A095-62C4AF2DD1FB}" srcOrd="0" destOrd="0" presId="urn:microsoft.com/office/officeart/2018/5/layout/IconCircleLabelList"/>
    <dgm:cxn modelId="{67E20618-BD11-4BAA-86AA-CF2A1EF82221}" type="presParOf" srcId="{AE6030D8-7554-4046-A095-62C4AF2DD1FB}" destId="{7A7C9244-EF95-4F25-9BEF-6AFDAEC62DE2}" srcOrd="0" destOrd="0" presId="urn:microsoft.com/office/officeart/2018/5/layout/IconCircleLabelList"/>
    <dgm:cxn modelId="{CC5BA218-11F5-41F0-BFA6-18459F9604E4}" type="presParOf" srcId="{AE6030D8-7554-4046-A095-62C4AF2DD1FB}" destId="{FA370E46-74C1-4A12-AF00-F1F008A2BC7F}" srcOrd="1" destOrd="0" presId="urn:microsoft.com/office/officeart/2018/5/layout/IconCircleLabelList"/>
    <dgm:cxn modelId="{8AB04723-B259-40FE-89C4-7662193F2CCE}" type="presParOf" srcId="{AE6030D8-7554-4046-A095-62C4AF2DD1FB}" destId="{B6A2C2B9-6F58-4B70-BCD6-F32AFF46908D}" srcOrd="2" destOrd="0" presId="urn:microsoft.com/office/officeart/2018/5/layout/IconCircleLabelList"/>
    <dgm:cxn modelId="{F06D42AE-1877-4D09-A15C-B74B8ADA2ABE}" type="presParOf" srcId="{AE6030D8-7554-4046-A095-62C4AF2DD1FB}" destId="{86C29506-1CB6-4A10-A371-C58D4E25B860}" srcOrd="3" destOrd="0" presId="urn:microsoft.com/office/officeart/2018/5/layout/IconCircleLabelList"/>
    <dgm:cxn modelId="{7CF4E703-B090-4153-A39C-25950663FF76}" type="presParOf" srcId="{4F0B64BB-0CD2-4CCF-BFAD-92224FA2949B}" destId="{D9A36CE9-5C04-454E-91E4-97F7EA50CF8C}" srcOrd="1" destOrd="0" presId="urn:microsoft.com/office/officeart/2018/5/layout/IconCircleLabelList"/>
    <dgm:cxn modelId="{3476B3A5-11C0-43F6-B621-D3B991F81892}" type="presParOf" srcId="{4F0B64BB-0CD2-4CCF-BFAD-92224FA2949B}" destId="{7EAB829B-4F9E-4EED-8F25-3BCD1118C269}" srcOrd="2" destOrd="0" presId="urn:microsoft.com/office/officeart/2018/5/layout/IconCircleLabelList"/>
    <dgm:cxn modelId="{0F0112D4-A24E-4DBE-9C6F-87B6106EAF28}" type="presParOf" srcId="{7EAB829B-4F9E-4EED-8F25-3BCD1118C269}" destId="{E5790F12-4DF1-484D-90E5-C2848D6A13BE}" srcOrd="0" destOrd="0" presId="urn:microsoft.com/office/officeart/2018/5/layout/IconCircleLabelList"/>
    <dgm:cxn modelId="{9144C594-3142-4981-88A2-1DB11BA5A7DA}" type="presParOf" srcId="{7EAB829B-4F9E-4EED-8F25-3BCD1118C269}" destId="{F1937DD9-EE2A-47C6-9BB2-50507B2F4071}" srcOrd="1" destOrd="0" presId="urn:microsoft.com/office/officeart/2018/5/layout/IconCircleLabelList"/>
    <dgm:cxn modelId="{883D261D-E4BC-4F5B-A348-66A69545CCB1}" type="presParOf" srcId="{7EAB829B-4F9E-4EED-8F25-3BCD1118C269}" destId="{49D8BA45-C566-4D0E-806A-E6168F6660E2}" srcOrd="2" destOrd="0" presId="urn:microsoft.com/office/officeart/2018/5/layout/IconCircleLabelList"/>
    <dgm:cxn modelId="{8DF4B2B6-9100-4FC1-BE1D-B692C42A64A5}" type="presParOf" srcId="{7EAB829B-4F9E-4EED-8F25-3BCD1118C269}" destId="{4AF76DF1-182C-4595-8104-C3D98CEF6E4A}" srcOrd="3" destOrd="0" presId="urn:microsoft.com/office/officeart/2018/5/layout/IconCircleLabelList"/>
    <dgm:cxn modelId="{1CF81AD4-CB8E-42F4-9C24-7C1C9D489355}" type="presParOf" srcId="{4F0B64BB-0CD2-4CCF-BFAD-92224FA2949B}" destId="{54729AEE-23BE-4F52-BF0E-10901BD9B0AD}" srcOrd="3" destOrd="0" presId="urn:microsoft.com/office/officeart/2018/5/layout/IconCircleLabelList"/>
    <dgm:cxn modelId="{A62BFB7A-7326-4DFA-BA0B-1A0ECB2FD3AE}" type="presParOf" srcId="{4F0B64BB-0CD2-4CCF-BFAD-92224FA2949B}" destId="{729763C4-85D9-4156-A9FF-014063DFFF3A}" srcOrd="4" destOrd="0" presId="urn:microsoft.com/office/officeart/2018/5/layout/IconCircleLabelList"/>
    <dgm:cxn modelId="{5614AEC6-C816-42DD-9483-9A94329C0A59}" type="presParOf" srcId="{729763C4-85D9-4156-A9FF-014063DFFF3A}" destId="{C88F875F-BDDB-41EA-A42E-344B5C9B6B19}" srcOrd="0" destOrd="0" presId="urn:microsoft.com/office/officeart/2018/5/layout/IconCircleLabelList"/>
    <dgm:cxn modelId="{CEEB61DA-F09F-444E-9B45-57A56E6CF121}" type="presParOf" srcId="{729763C4-85D9-4156-A9FF-014063DFFF3A}" destId="{9D1CC743-995A-4F8A-82C9-1AB0D0260936}" srcOrd="1" destOrd="0" presId="urn:microsoft.com/office/officeart/2018/5/layout/IconCircleLabelList"/>
    <dgm:cxn modelId="{581180D3-1C28-48B8-A1F6-46BDE0A2DAE9}" type="presParOf" srcId="{729763C4-85D9-4156-A9FF-014063DFFF3A}" destId="{751E8F6C-68B6-45D3-8056-40A74153E67F}" srcOrd="2" destOrd="0" presId="urn:microsoft.com/office/officeart/2018/5/layout/IconCircleLabelList"/>
    <dgm:cxn modelId="{641BB881-EAA7-4B7F-88EE-DBC7DD14C2E3}" type="presParOf" srcId="{729763C4-85D9-4156-A9FF-014063DFFF3A}" destId="{7673B635-EC9A-4FEA-8EFB-3467BB19842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646856C-C004-405B-8E71-C9E792635970}" type="doc">
      <dgm:prSet loTypeId="urn:microsoft.com/office/officeart/2005/8/layout/list1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3C3D67E-D53E-4F47-872F-BE7B60340E58}">
      <dgm:prSet/>
      <dgm:spPr/>
      <dgm:t>
        <a:bodyPr/>
        <a:lstStyle/>
        <a:p>
          <a:r>
            <a:rPr lang="pt-BR" dirty="0" err="1">
              <a:solidFill>
                <a:schemeClr val="tx1"/>
              </a:solidFill>
            </a:rPr>
            <a:t>Optimal</a:t>
          </a:r>
          <a:r>
            <a:rPr lang="pt-BR" dirty="0">
              <a:solidFill>
                <a:schemeClr val="tx1"/>
              </a:solidFill>
            </a:rPr>
            <a:t> </a:t>
          </a:r>
          <a:r>
            <a:rPr lang="pt-BR" dirty="0" err="1">
              <a:solidFill>
                <a:schemeClr val="tx1"/>
              </a:solidFill>
            </a:rPr>
            <a:t>substructure</a:t>
          </a:r>
          <a:endParaRPr lang="en-US" dirty="0">
            <a:solidFill>
              <a:schemeClr val="tx1"/>
            </a:solidFill>
          </a:endParaRPr>
        </a:p>
      </dgm:t>
    </dgm:pt>
    <dgm:pt modelId="{0BA42345-6C32-4975-9B6F-8F972983A2A3}" type="parTrans" cxnId="{8E14AEEC-DF45-459F-B400-19A134672807}">
      <dgm:prSet/>
      <dgm:spPr/>
      <dgm:t>
        <a:bodyPr/>
        <a:lstStyle/>
        <a:p>
          <a:endParaRPr lang="en-US"/>
        </a:p>
      </dgm:t>
    </dgm:pt>
    <dgm:pt modelId="{4CA955D6-4908-45DC-88CF-976514E10691}" type="sibTrans" cxnId="{8E14AEEC-DF45-459F-B400-19A134672807}">
      <dgm:prSet/>
      <dgm:spPr/>
      <dgm:t>
        <a:bodyPr/>
        <a:lstStyle/>
        <a:p>
          <a:endParaRPr lang="en-US"/>
        </a:p>
      </dgm:t>
    </dgm:pt>
    <dgm:pt modelId="{55912B47-87CB-4392-A6A3-DDCCC611ED95}">
      <dgm:prSet/>
      <dgm:spPr/>
      <dgm:t>
        <a:bodyPr/>
        <a:lstStyle/>
        <a:p>
          <a:r>
            <a:rPr lang="pt-BR"/>
            <a:t>A global optimal solution is composed of optimal solution to the subproblems</a:t>
          </a:r>
          <a:endParaRPr lang="en-US"/>
        </a:p>
      </dgm:t>
    </dgm:pt>
    <dgm:pt modelId="{454EE50E-3A95-4534-A767-4CA87CA8B0AF}" type="parTrans" cxnId="{0DA851B8-D2C8-49E6-9579-879D592A23F9}">
      <dgm:prSet/>
      <dgm:spPr/>
      <dgm:t>
        <a:bodyPr/>
        <a:lstStyle/>
        <a:p>
          <a:endParaRPr lang="en-US"/>
        </a:p>
      </dgm:t>
    </dgm:pt>
    <dgm:pt modelId="{22080269-9225-468A-B496-842C443CDE42}" type="sibTrans" cxnId="{0DA851B8-D2C8-49E6-9579-879D592A23F9}">
      <dgm:prSet/>
      <dgm:spPr/>
      <dgm:t>
        <a:bodyPr/>
        <a:lstStyle/>
        <a:p>
          <a:endParaRPr lang="en-US"/>
        </a:p>
      </dgm:t>
    </dgm:pt>
    <dgm:pt modelId="{68D84D8C-D32B-48F8-ABC3-7AF9370546DB}">
      <dgm:prSet/>
      <dgm:spPr/>
      <dgm:t>
        <a:bodyPr/>
        <a:lstStyle/>
        <a:p>
          <a:r>
            <a:rPr lang="pt-BR"/>
            <a:t>Overlapping subproblems</a:t>
          </a:r>
          <a:endParaRPr lang="en-US"/>
        </a:p>
      </dgm:t>
    </dgm:pt>
    <dgm:pt modelId="{8D34AE14-24BB-4EDE-888F-2D0F2BAE36D6}" type="parTrans" cxnId="{0115E0D1-4B5F-4B36-A2D4-C5DAC902DB77}">
      <dgm:prSet/>
      <dgm:spPr/>
      <dgm:t>
        <a:bodyPr/>
        <a:lstStyle/>
        <a:p>
          <a:endParaRPr lang="en-US"/>
        </a:p>
      </dgm:t>
    </dgm:pt>
    <dgm:pt modelId="{311E1CA3-E0E8-42CF-AA16-8A27109A6482}" type="sibTrans" cxnId="{0115E0D1-4B5F-4B36-A2D4-C5DAC902DB77}">
      <dgm:prSet/>
      <dgm:spPr/>
      <dgm:t>
        <a:bodyPr/>
        <a:lstStyle/>
        <a:p>
          <a:endParaRPr lang="en-US"/>
        </a:p>
      </dgm:t>
    </dgm:pt>
    <dgm:pt modelId="{21B77E09-B9A3-4049-B0D6-0BC669597EC0}">
      <dgm:prSet/>
      <dgm:spPr/>
      <dgm:t>
        <a:bodyPr/>
        <a:lstStyle/>
        <a:p>
          <a:r>
            <a:rPr lang="pt-BR"/>
            <a:t>The global solution uses the solution of same subproblems multiple times </a:t>
          </a:r>
          <a:endParaRPr lang="en-US"/>
        </a:p>
      </dgm:t>
    </dgm:pt>
    <dgm:pt modelId="{8EBDD95E-ECF9-4F5E-96EF-DFB88D1EABBA}" type="parTrans" cxnId="{0B297D9E-AC86-4C39-92EA-0BED5274C164}">
      <dgm:prSet/>
      <dgm:spPr/>
      <dgm:t>
        <a:bodyPr/>
        <a:lstStyle/>
        <a:p>
          <a:endParaRPr lang="en-US"/>
        </a:p>
      </dgm:t>
    </dgm:pt>
    <dgm:pt modelId="{61524ABF-9E3C-4FFC-A5FC-E4D331708342}" type="sibTrans" cxnId="{0B297D9E-AC86-4C39-92EA-0BED5274C164}">
      <dgm:prSet/>
      <dgm:spPr/>
      <dgm:t>
        <a:bodyPr/>
        <a:lstStyle/>
        <a:p>
          <a:endParaRPr lang="en-US"/>
        </a:p>
      </dgm:t>
    </dgm:pt>
    <dgm:pt modelId="{FD7A35A9-E86C-0B45-882B-27B7FF52407A}" type="pres">
      <dgm:prSet presAssocID="{5646856C-C004-405B-8E71-C9E792635970}" presName="linear" presStyleCnt="0">
        <dgm:presLayoutVars>
          <dgm:dir/>
          <dgm:animLvl val="lvl"/>
          <dgm:resizeHandles val="exact"/>
        </dgm:presLayoutVars>
      </dgm:prSet>
      <dgm:spPr/>
    </dgm:pt>
    <dgm:pt modelId="{109A2B53-52E4-BB4E-92CB-D21B0BE4BD0D}" type="pres">
      <dgm:prSet presAssocID="{03C3D67E-D53E-4F47-872F-BE7B60340E58}" presName="parentLin" presStyleCnt="0"/>
      <dgm:spPr/>
    </dgm:pt>
    <dgm:pt modelId="{1FB0BB60-8EFE-F042-BAA4-7F36CF438B5C}" type="pres">
      <dgm:prSet presAssocID="{03C3D67E-D53E-4F47-872F-BE7B60340E58}" presName="parentLeftMargin" presStyleLbl="node1" presStyleIdx="0" presStyleCnt="2"/>
      <dgm:spPr/>
    </dgm:pt>
    <dgm:pt modelId="{F6ADB556-DB84-9240-96E7-E3998D12F881}" type="pres">
      <dgm:prSet presAssocID="{03C3D67E-D53E-4F47-872F-BE7B60340E5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FA1E4E5-D317-8A48-95EF-6F15BF057D2C}" type="pres">
      <dgm:prSet presAssocID="{03C3D67E-D53E-4F47-872F-BE7B60340E58}" presName="negativeSpace" presStyleCnt="0"/>
      <dgm:spPr/>
    </dgm:pt>
    <dgm:pt modelId="{A7089379-D132-AA4D-B319-C025EB5B5BD5}" type="pres">
      <dgm:prSet presAssocID="{03C3D67E-D53E-4F47-872F-BE7B60340E58}" presName="childText" presStyleLbl="conFgAcc1" presStyleIdx="0" presStyleCnt="2">
        <dgm:presLayoutVars>
          <dgm:bulletEnabled val="1"/>
        </dgm:presLayoutVars>
      </dgm:prSet>
      <dgm:spPr/>
    </dgm:pt>
    <dgm:pt modelId="{65FC5383-BB52-544B-83C3-ADE7400687AB}" type="pres">
      <dgm:prSet presAssocID="{4CA955D6-4908-45DC-88CF-976514E10691}" presName="spaceBetweenRectangles" presStyleCnt="0"/>
      <dgm:spPr/>
    </dgm:pt>
    <dgm:pt modelId="{16D81D6B-B0C0-F74B-AD79-53C75BEEB7A7}" type="pres">
      <dgm:prSet presAssocID="{68D84D8C-D32B-48F8-ABC3-7AF9370546DB}" presName="parentLin" presStyleCnt="0"/>
      <dgm:spPr/>
    </dgm:pt>
    <dgm:pt modelId="{1D4F1C1E-15E2-4C41-80E8-CDC4F029ECCF}" type="pres">
      <dgm:prSet presAssocID="{68D84D8C-D32B-48F8-ABC3-7AF9370546DB}" presName="parentLeftMargin" presStyleLbl="node1" presStyleIdx="0" presStyleCnt="2"/>
      <dgm:spPr/>
    </dgm:pt>
    <dgm:pt modelId="{B23D7B3C-E4BF-314F-ABE2-CC3BF58C68C1}" type="pres">
      <dgm:prSet presAssocID="{68D84D8C-D32B-48F8-ABC3-7AF9370546D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ACE913B-164A-D442-A335-B26ACFB1CFFF}" type="pres">
      <dgm:prSet presAssocID="{68D84D8C-D32B-48F8-ABC3-7AF9370546DB}" presName="negativeSpace" presStyleCnt="0"/>
      <dgm:spPr/>
    </dgm:pt>
    <dgm:pt modelId="{557C5539-F9AD-EE4C-942E-B633781580F9}" type="pres">
      <dgm:prSet presAssocID="{68D84D8C-D32B-48F8-ABC3-7AF9370546D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6452908-68BA-0942-B6FD-57A49FDE8F04}" type="presOf" srcId="{68D84D8C-D32B-48F8-ABC3-7AF9370546DB}" destId="{1D4F1C1E-15E2-4C41-80E8-CDC4F029ECCF}" srcOrd="0" destOrd="0" presId="urn:microsoft.com/office/officeart/2005/8/layout/list1"/>
    <dgm:cxn modelId="{AD3D6C28-CCCD-F249-B21F-2A050686D6DE}" type="presOf" srcId="{21B77E09-B9A3-4049-B0D6-0BC669597EC0}" destId="{557C5539-F9AD-EE4C-942E-B633781580F9}" srcOrd="0" destOrd="0" presId="urn:microsoft.com/office/officeart/2005/8/layout/list1"/>
    <dgm:cxn modelId="{078EA37A-E41D-244C-9E99-A363390FD6EF}" type="presOf" srcId="{5646856C-C004-405B-8E71-C9E792635970}" destId="{FD7A35A9-E86C-0B45-882B-27B7FF52407A}" srcOrd="0" destOrd="0" presId="urn:microsoft.com/office/officeart/2005/8/layout/list1"/>
    <dgm:cxn modelId="{95A25297-C59A-ED42-A86A-7CA1BA41AD0E}" type="presOf" srcId="{03C3D67E-D53E-4F47-872F-BE7B60340E58}" destId="{1FB0BB60-8EFE-F042-BAA4-7F36CF438B5C}" srcOrd="0" destOrd="0" presId="urn:microsoft.com/office/officeart/2005/8/layout/list1"/>
    <dgm:cxn modelId="{0B297D9E-AC86-4C39-92EA-0BED5274C164}" srcId="{68D84D8C-D32B-48F8-ABC3-7AF9370546DB}" destId="{21B77E09-B9A3-4049-B0D6-0BC669597EC0}" srcOrd="0" destOrd="0" parTransId="{8EBDD95E-ECF9-4F5E-96EF-DFB88D1EABBA}" sibTransId="{61524ABF-9E3C-4FFC-A5FC-E4D331708342}"/>
    <dgm:cxn modelId="{BAD9BDB5-374D-0A49-AF04-5FB601EA621C}" type="presOf" srcId="{55912B47-87CB-4392-A6A3-DDCCC611ED95}" destId="{A7089379-D132-AA4D-B319-C025EB5B5BD5}" srcOrd="0" destOrd="0" presId="urn:microsoft.com/office/officeart/2005/8/layout/list1"/>
    <dgm:cxn modelId="{0DA851B8-D2C8-49E6-9579-879D592A23F9}" srcId="{03C3D67E-D53E-4F47-872F-BE7B60340E58}" destId="{55912B47-87CB-4392-A6A3-DDCCC611ED95}" srcOrd="0" destOrd="0" parTransId="{454EE50E-3A95-4534-A767-4CA87CA8B0AF}" sibTransId="{22080269-9225-468A-B496-842C443CDE42}"/>
    <dgm:cxn modelId="{B8FCA7BA-9096-8845-9C09-8F7125708C96}" type="presOf" srcId="{03C3D67E-D53E-4F47-872F-BE7B60340E58}" destId="{F6ADB556-DB84-9240-96E7-E3998D12F881}" srcOrd="1" destOrd="0" presId="urn:microsoft.com/office/officeart/2005/8/layout/list1"/>
    <dgm:cxn modelId="{0115E0D1-4B5F-4B36-A2D4-C5DAC902DB77}" srcId="{5646856C-C004-405B-8E71-C9E792635970}" destId="{68D84D8C-D32B-48F8-ABC3-7AF9370546DB}" srcOrd="1" destOrd="0" parTransId="{8D34AE14-24BB-4EDE-888F-2D0F2BAE36D6}" sibTransId="{311E1CA3-E0E8-42CF-AA16-8A27109A6482}"/>
    <dgm:cxn modelId="{EC48C1E2-B9F0-3547-A778-887DE0E3F60C}" type="presOf" srcId="{68D84D8C-D32B-48F8-ABC3-7AF9370546DB}" destId="{B23D7B3C-E4BF-314F-ABE2-CC3BF58C68C1}" srcOrd="1" destOrd="0" presId="urn:microsoft.com/office/officeart/2005/8/layout/list1"/>
    <dgm:cxn modelId="{8E14AEEC-DF45-459F-B400-19A134672807}" srcId="{5646856C-C004-405B-8E71-C9E792635970}" destId="{03C3D67E-D53E-4F47-872F-BE7B60340E58}" srcOrd="0" destOrd="0" parTransId="{0BA42345-6C32-4975-9B6F-8F972983A2A3}" sibTransId="{4CA955D6-4908-45DC-88CF-976514E10691}"/>
    <dgm:cxn modelId="{01F3BB40-8701-1A4E-AA29-BBF6981A72EB}" type="presParOf" srcId="{FD7A35A9-E86C-0B45-882B-27B7FF52407A}" destId="{109A2B53-52E4-BB4E-92CB-D21B0BE4BD0D}" srcOrd="0" destOrd="0" presId="urn:microsoft.com/office/officeart/2005/8/layout/list1"/>
    <dgm:cxn modelId="{7EE40DB2-8D33-1149-BE66-20E703D7077C}" type="presParOf" srcId="{109A2B53-52E4-BB4E-92CB-D21B0BE4BD0D}" destId="{1FB0BB60-8EFE-F042-BAA4-7F36CF438B5C}" srcOrd="0" destOrd="0" presId="urn:microsoft.com/office/officeart/2005/8/layout/list1"/>
    <dgm:cxn modelId="{266802C2-B7C6-4A4F-90BF-110F3E49261D}" type="presParOf" srcId="{109A2B53-52E4-BB4E-92CB-D21B0BE4BD0D}" destId="{F6ADB556-DB84-9240-96E7-E3998D12F881}" srcOrd="1" destOrd="0" presId="urn:microsoft.com/office/officeart/2005/8/layout/list1"/>
    <dgm:cxn modelId="{5E1EE9D0-30E2-5043-9B51-0F4A6C7DA091}" type="presParOf" srcId="{FD7A35A9-E86C-0B45-882B-27B7FF52407A}" destId="{5FA1E4E5-D317-8A48-95EF-6F15BF057D2C}" srcOrd="1" destOrd="0" presId="urn:microsoft.com/office/officeart/2005/8/layout/list1"/>
    <dgm:cxn modelId="{03E1C4D6-D61F-E54C-B206-3DA638F29B11}" type="presParOf" srcId="{FD7A35A9-E86C-0B45-882B-27B7FF52407A}" destId="{A7089379-D132-AA4D-B319-C025EB5B5BD5}" srcOrd="2" destOrd="0" presId="urn:microsoft.com/office/officeart/2005/8/layout/list1"/>
    <dgm:cxn modelId="{C0D2046A-A7B5-AD4A-9B4A-D92EBC4438A3}" type="presParOf" srcId="{FD7A35A9-E86C-0B45-882B-27B7FF52407A}" destId="{65FC5383-BB52-544B-83C3-ADE7400687AB}" srcOrd="3" destOrd="0" presId="urn:microsoft.com/office/officeart/2005/8/layout/list1"/>
    <dgm:cxn modelId="{BCCE7DF2-6536-0B42-B7AD-07CE89328CBE}" type="presParOf" srcId="{FD7A35A9-E86C-0B45-882B-27B7FF52407A}" destId="{16D81D6B-B0C0-F74B-AD79-53C75BEEB7A7}" srcOrd="4" destOrd="0" presId="urn:microsoft.com/office/officeart/2005/8/layout/list1"/>
    <dgm:cxn modelId="{5848E314-5901-914F-BA17-35D38F989486}" type="presParOf" srcId="{16D81D6B-B0C0-F74B-AD79-53C75BEEB7A7}" destId="{1D4F1C1E-15E2-4C41-80E8-CDC4F029ECCF}" srcOrd="0" destOrd="0" presId="urn:microsoft.com/office/officeart/2005/8/layout/list1"/>
    <dgm:cxn modelId="{4432565F-D07B-1340-A752-285EC7D20519}" type="presParOf" srcId="{16D81D6B-B0C0-F74B-AD79-53C75BEEB7A7}" destId="{B23D7B3C-E4BF-314F-ABE2-CC3BF58C68C1}" srcOrd="1" destOrd="0" presId="urn:microsoft.com/office/officeart/2005/8/layout/list1"/>
    <dgm:cxn modelId="{E9D65195-7C07-3C4E-9757-631FCF63A577}" type="presParOf" srcId="{FD7A35A9-E86C-0B45-882B-27B7FF52407A}" destId="{DACE913B-164A-D442-A335-B26ACFB1CFFF}" srcOrd="5" destOrd="0" presId="urn:microsoft.com/office/officeart/2005/8/layout/list1"/>
    <dgm:cxn modelId="{2871E519-AB1E-6648-A8BC-F9A67A7D5D19}" type="presParOf" srcId="{FD7A35A9-E86C-0B45-882B-27B7FF52407A}" destId="{557C5539-F9AD-EE4C-942E-B633781580F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4C3EB2E-0214-45C0-8D19-762F820FC4B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792CD0E-DAD4-441D-A516-53413B438C7C}">
      <dgm:prSet/>
      <dgm:spPr/>
      <dgm:t>
        <a:bodyPr/>
        <a:lstStyle/>
        <a:p>
          <a:r>
            <a:rPr lang="pt-BR"/>
            <a:t>The complete problem can be solved if the values of each subproblems’ best solutions had been previously determined</a:t>
          </a:r>
          <a:endParaRPr lang="en-US"/>
        </a:p>
      </dgm:t>
    </dgm:pt>
    <dgm:pt modelId="{CEDA0A75-2D31-4FF6-AB3A-77A359757535}" type="parTrans" cxnId="{51FA8F55-4119-41F5-974C-F2C6C3630291}">
      <dgm:prSet/>
      <dgm:spPr/>
      <dgm:t>
        <a:bodyPr/>
        <a:lstStyle/>
        <a:p>
          <a:endParaRPr lang="en-US"/>
        </a:p>
      </dgm:t>
    </dgm:pt>
    <dgm:pt modelId="{E6267D62-F209-4903-982E-0421346B2AEC}" type="sibTrans" cxnId="{51FA8F55-4119-41F5-974C-F2C6C3630291}">
      <dgm:prSet/>
      <dgm:spPr/>
      <dgm:t>
        <a:bodyPr/>
        <a:lstStyle/>
        <a:p>
          <a:endParaRPr lang="en-US"/>
        </a:p>
      </dgm:t>
    </dgm:pt>
    <dgm:pt modelId="{BB56C7AB-0470-4497-A478-854B6AB83C18}">
      <dgm:prSet/>
      <dgm:spPr/>
      <dgm:t>
        <a:bodyPr/>
        <a:lstStyle/>
        <a:p>
          <a:r>
            <a:rPr lang="pt-BR"/>
            <a:t>Example</a:t>
          </a:r>
          <a:endParaRPr lang="en-US"/>
        </a:p>
      </dgm:t>
    </dgm:pt>
    <dgm:pt modelId="{B9FC10A8-A292-41F6-AC6A-F785EFE8FBE7}" type="parTrans" cxnId="{B3F18A43-9F91-480B-BDCD-136F51BE9282}">
      <dgm:prSet/>
      <dgm:spPr/>
      <dgm:t>
        <a:bodyPr/>
        <a:lstStyle/>
        <a:p>
          <a:endParaRPr lang="en-US"/>
        </a:p>
      </dgm:t>
    </dgm:pt>
    <dgm:pt modelId="{9AF206DC-C04C-4B17-9CF7-C475ABB363C3}" type="sibTrans" cxnId="{B3F18A43-9F91-480B-BDCD-136F51BE9282}">
      <dgm:prSet/>
      <dgm:spPr/>
      <dgm:t>
        <a:bodyPr/>
        <a:lstStyle/>
        <a:p>
          <a:endParaRPr lang="en-US"/>
        </a:p>
      </dgm:t>
    </dgm:pt>
    <dgm:pt modelId="{43268FCB-3CF8-4CD2-A523-857E07EF85AF}">
      <dgm:prSet custT="1"/>
      <dgm:spPr/>
      <dgm:t>
        <a:bodyPr/>
        <a:lstStyle/>
        <a:p>
          <a:r>
            <a:rPr lang="pt-BR" sz="1800"/>
            <a:t>If the shortest path between Flagstaff and Tucson goes through Phoenix, so the path between Phoenix and Tucson is the shortest</a:t>
          </a:r>
          <a:endParaRPr lang="en-US" sz="1800"/>
        </a:p>
      </dgm:t>
    </dgm:pt>
    <dgm:pt modelId="{3C70EAE9-F12F-4AE2-B371-0EB4E87ADDCF}" type="parTrans" cxnId="{440D469D-8825-4CF6-B2F2-AAA10691A78E}">
      <dgm:prSet/>
      <dgm:spPr/>
      <dgm:t>
        <a:bodyPr/>
        <a:lstStyle/>
        <a:p>
          <a:endParaRPr lang="en-US"/>
        </a:p>
      </dgm:t>
    </dgm:pt>
    <dgm:pt modelId="{E757AE8A-F225-4A81-BF85-3CFF55DB354E}" type="sibTrans" cxnId="{440D469D-8825-4CF6-B2F2-AAA10691A78E}">
      <dgm:prSet/>
      <dgm:spPr/>
      <dgm:t>
        <a:bodyPr/>
        <a:lstStyle/>
        <a:p>
          <a:endParaRPr lang="en-US"/>
        </a:p>
      </dgm:t>
    </dgm:pt>
    <dgm:pt modelId="{590BB7AA-36B6-4507-B359-4583DD68BA7B}">
      <dgm:prSet custT="1"/>
      <dgm:spPr/>
      <dgm:t>
        <a:bodyPr/>
        <a:lstStyle/>
        <a:p>
          <a:r>
            <a:rPr lang="pt-BR" sz="1800" dirty="0"/>
            <a:t>The path </a:t>
          </a:r>
          <a:r>
            <a:rPr lang="pt-BR" sz="1800" dirty="0" err="1"/>
            <a:t>between</a:t>
          </a:r>
          <a:r>
            <a:rPr lang="pt-BR" sz="1800" dirty="0"/>
            <a:t> </a:t>
          </a:r>
          <a:r>
            <a:rPr lang="pt-BR" sz="1800" dirty="0" err="1"/>
            <a:t>Flagstaff</a:t>
          </a:r>
          <a:r>
            <a:rPr lang="pt-BR" sz="1800" dirty="0"/>
            <a:t> </a:t>
          </a:r>
          <a:r>
            <a:rPr lang="pt-BR" sz="1800" dirty="0" err="1"/>
            <a:t>and</a:t>
          </a:r>
          <a:r>
            <a:rPr lang="pt-BR" sz="1800" dirty="0"/>
            <a:t> Phoenix too!</a:t>
          </a:r>
          <a:endParaRPr lang="en-US" sz="1800" dirty="0"/>
        </a:p>
      </dgm:t>
    </dgm:pt>
    <dgm:pt modelId="{80C10E52-DA46-497D-8224-D37A5EC24320}" type="parTrans" cxnId="{0F105DF5-F357-49A4-84E2-F975D3AEC014}">
      <dgm:prSet/>
      <dgm:spPr/>
      <dgm:t>
        <a:bodyPr/>
        <a:lstStyle/>
        <a:p>
          <a:endParaRPr lang="en-US"/>
        </a:p>
      </dgm:t>
    </dgm:pt>
    <dgm:pt modelId="{7F125925-EA4A-4A4A-BF20-AE3FF1555856}" type="sibTrans" cxnId="{0F105DF5-F357-49A4-84E2-F975D3AEC014}">
      <dgm:prSet/>
      <dgm:spPr/>
      <dgm:t>
        <a:bodyPr/>
        <a:lstStyle/>
        <a:p>
          <a:endParaRPr lang="en-US"/>
        </a:p>
      </dgm:t>
    </dgm:pt>
    <dgm:pt modelId="{C91660B8-C7EB-4F8F-864A-4312D9CDB5E6}" type="pres">
      <dgm:prSet presAssocID="{E4C3EB2E-0214-45C0-8D19-762F820FC4BF}" presName="root" presStyleCnt="0">
        <dgm:presLayoutVars>
          <dgm:dir/>
          <dgm:resizeHandles val="exact"/>
        </dgm:presLayoutVars>
      </dgm:prSet>
      <dgm:spPr/>
    </dgm:pt>
    <dgm:pt modelId="{66528CD3-FC7E-465D-927E-659695B4D842}" type="pres">
      <dgm:prSet presAssocID="{E792CD0E-DAD4-441D-A516-53413B438C7C}" presName="compNode" presStyleCnt="0"/>
      <dgm:spPr/>
    </dgm:pt>
    <dgm:pt modelId="{527D8C28-20C4-4615-B3BA-F6A188683B27}" type="pres">
      <dgm:prSet presAssocID="{E792CD0E-DAD4-441D-A516-53413B438C7C}" presName="bgRect" presStyleLbl="bgShp" presStyleIdx="0" presStyleCnt="2"/>
      <dgm:spPr/>
    </dgm:pt>
    <dgm:pt modelId="{E042A519-0574-45D0-931E-1DF561F9E893}" type="pres">
      <dgm:prSet presAssocID="{E792CD0E-DAD4-441D-A516-53413B438C7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FBB0A376-E467-420A-9B3F-98286DE04001}" type="pres">
      <dgm:prSet presAssocID="{E792CD0E-DAD4-441D-A516-53413B438C7C}" presName="spaceRect" presStyleCnt="0"/>
      <dgm:spPr/>
    </dgm:pt>
    <dgm:pt modelId="{46F24C45-F899-4617-A978-B0760B69339C}" type="pres">
      <dgm:prSet presAssocID="{E792CD0E-DAD4-441D-A516-53413B438C7C}" presName="parTx" presStyleLbl="revTx" presStyleIdx="0" presStyleCnt="3">
        <dgm:presLayoutVars>
          <dgm:chMax val="0"/>
          <dgm:chPref val="0"/>
        </dgm:presLayoutVars>
      </dgm:prSet>
      <dgm:spPr/>
    </dgm:pt>
    <dgm:pt modelId="{0E7E68C9-3D1C-49BF-9857-68C84F0E9E7C}" type="pres">
      <dgm:prSet presAssocID="{E6267D62-F209-4903-982E-0421346B2AEC}" presName="sibTrans" presStyleCnt="0"/>
      <dgm:spPr/>
    </dgm:pt>
    <dgm:pt modelId="{71C0C1FB-1B75-425B-B327-C77C3E9EDA15}" type="pres">
      <dgm:prSet presAssocID="{BB56C7AB-0470-4497-A478-854B6AB83C18}" presName="compNode" presStyleCnt="0"/>
      <dgm:spPr/>
    </dgm:pt>
    <dgm:pt modelId="{2245E02E-4AE1-4EA4-A8F5-D9B2B512ACB2}" type="pres">
      <dgm:prSet presAssocID="{BB56C7AB-0470-4497-A478-854B6AB83C18}" presName="bgRect" presStyleLbl="bgShp" presStyleIdx="1" presStyleCnt="2"/>
      <dgm:spPr/>
    </dgm:pt>
    <dgm:pt modelId="{AFA5F708-4DFB-4696-9B24-7A9DE419B223}" type="pres">
      <dgm:prSet presAssocID="{BB56C7AB-0470-4497-A478-854B6AB83C1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g"/>
        </a:ext>
      </dgm:extLst>
    </dgm:pt>
    <dgm:pt modelId="{B987B0CD-7458-4468-8C06-F6A491EC2F8E}" type="pres">
      <dgm:prSet presAssocID="{BB56C7AB-0470-4497-A478-854B6AB83C18}" presName="spaceRect" presStyleCnt="0"/>
      <dgm:spPr/>
    </dgm:pt>
    <dgm:pt modelId="{DFFC1E0A-01AD-40B0-A552-3C007A876792}" type="pres">
      <dgm:prSet presAssocID="{BB56C7AB-0470-4497-A478-854B6AB83C18}" presName="parTx" presStyleLbl="revTx" presStyleIdx="1" presStyleCnt="3">
        <dgm:presLayoutVars>
          <dgm:chMax val="0"/>
          <dgm:chPref val="0"/>
        </dgm:presLayoutVars>
      </dgm:prSet>
      <dgm:spPr/>
    </dgm:pt>
    <dgm:pt modelId="{8EC4A8AF-7B3D-433C-AA5B-6538526F431F}" type="pres">
      <dgm:prSet presAssocID="{BB56C7AB-0470-4497-A478-854B6AB83C18}" presName="desTx" presStyleLbl="revTx" presStyleIdx="2" presStyleCnt="3" custScaleX="147565" custLinFactNeighborX="-25486" custLinFactNeighborY="1443">
        <dgm:presLayoutVars/>
      </dgm:prSet>
      <dgm:spPr/>
    </dgm:pt>
  </dgm:ptLst>
  <dgm:cxnLst>
    <dgm:cxn modelId="{30912E16-0D8C-457B-BA3B-82484ADBF079}" type="presOf" srcId="{E792CD0E-DAD4-441D-A516-53413B438C7C}" destId="{46F24C45-F899-4617-A978-B0760B69339C}" srcOrd="0" destOrd="0" presId="urn:microsoft.com/office/officeart/2018/2/layout/IconVerticalSolidList"/>
    <dgm:cxn modelId="{B3F18A43-9F91-480B-BDCD-136F51BE9282}" srcId="{E4C3EB2E-0214-45C0-8D19-762F820FC4BF}" destId="{BB56C7AB-0470-4497-A478-854B6AB83C18}" srcOrd="1" destOrd="0" parTransId="{B9FC10A8-A292-41F6-AC6A-F785EFE8FBE7}" sibTransId="{9AF206DC-C04C-4B17-9CF7-C475ABB363C3}"/>
    <dgm:cxn modelId="{51FA8F55-4119-41F5-974C-F2C6C3630291}" srcId="{E4C3EB2E-0214-45C0-8D19-762F820FC4BF}" destId="{E792CD0E-DAD4-441D-A516-53413B438C7C}" srcOrd="0" destOrd="0" parTransId="{CEDA0A75-2D31-4FF6-AB3A-77A359757535}" sibTransId="{E6267D62-F209-4903-982E-0421346B2AEC}"/>
    <dgm:cxn modelId="{440D469D-8825-4CF6-B2F2-AAA10691A78E}" srcId="{BB56C7AB-0470-4497-A478-854B6AB83C18}" destId="{43268FCB-3CF8-4CD2-A523-857E07EF85AF}" srcOrd="0" destOrd="0" parTransId="{3C70EAE9-F12F-4AE2-B371-0EB4E87ADDCF}" sibTransId="{E757AE8A-F225-4A81-BF85-3CFF55DB354E}"/>
    <dgm:cxn modelId="{0EEADBC9-8FFF-4734-B399-1E2DBA472C9C}" type="presOf" srcId="{BB56C7AB-0470-4497-A478-854B6AB83C18}" destId="{DFFC1E0A-01AD-40B0-A552-3C007A876792}" srcOrd="0" destOrd="0" presId="urn:microsoft.com/office/officeart/2018/2/layout/IconVerticalSolidList"/>
    <dgm:cxn modelId="{F78D40E4-77BF-42BE-8864-80BCEE932EBE}" type="presOf" srcId="{E4C3EB2E-0214-45C0-8D19-762F820FC4BF}" destId="{C91660B8-C7EB-4F8F-864A-4312D9CDB5E6}" srcOrd="0" destOrd="0" presId="urn:microsoft.com/office/officeart/2018/2/layout/IconVerticalSolidList"/>
    <dgm:cxn modelId="{B38873EA-312C-4EEB-ACD2-DE3909675A94}" type="presOf" srcId="{43268FCB-3CF8-4CD2-A523-857E07EF85AF}" destId="{8EC4A8AF-7B3D-433C-AA5B-6538526F431F}" srcOrd="0" destOrd="0" presId="urn:microsoft.com/office/officeart/2018/2/layout/IconVerticalSolidList"/>
    <dgm:cxn modelId="{F57434ED-5240-4D1E-8CAA-5B8B43FE32F9}" type="presOf" srcId="{590BB7AA-36B6-4507-B359-4583DD68BA7B}" destId="{8EC4A8AF-7B3D-433C-AA5B-6538526F431F}" srcOrd="0" destOrd="1" presId="urn:microsoft.com/office/officeart/2018/2/layout/IconVerticalSolidList"/>
    <dgm:cxn modelId="{0F105DF5-F357-49A4-84E2-F975D3AEC014}" srcId="{BB56C7AB-0470-4497-A478-854B6AB83C18}" destId="{590BB7AA-36B6-4507-B359-4583DD68BA7B}" srcOrd="1" destOrd="0" parTransId="{80C10E52-DA46-497D-8224-D37A5EC24320}" sibTransId="{7F125925-EA4A-4A4A-BF20-AE3FF1555856}"/>
    <dgm:cxn modelId="{99B1B3AE-FF9E-47BF-B30C-AA5CB068EBD3}" type="presParOf" srcId="{C91660B8-C7EB-4F8F-864A-4312D9CDB5E6}" destId="{66528CD3-FC7E-465D-927E-659695B4D842}" srcOrd="0" destOrd="0" presId="urn:microsoft.com/office/officeart/2018/2/layout/IconVerticalSolidList"/>
    <dgm:cxn modelId="{297A4E86-5015-4F55-9BE5-F7DF5CBE12D9}" type="presParOf" srcId="{66528CD3-FC7E-465D-927E-659695B4D842}" destId="{527D8C28-20C4-4615-B3BA-F6A188683B27}" srcOrd="0" destOrd="0" presId="urn:microsoft.com/office/officeart/2018/2/layout/IconVerticalSolidList"/>
    <dgm:cxn modelId="{11C6C497-0BA9-41EA-ACB1-30C322056FF1}" type="presParOf" srcId="{66528CD3-FC7E-465D-927E-659695B4D842}" destId="{E042A519-0574-45D0-931E-1DF561F9E893}" srcOrd="1" destOrd="0" presId="urn:microsoft.com/office/officeart/2018/2/layout/IconVerticalSolidList"/>
    <dgm:cxn modelId="{3770F396-354F-4C62-B442-38E0CAC083D6}" type="presParOf" srcId="{66528CD3-FC7E-465D-927E-659695B4D842}" destId="{FBB0A376-E467-420A-9B3F-98286DE04001}" srcOrd="2" destOrd="0" presId="urn:microsoft.com/office/officeart/2018/2/layout/IconVerticalSolidList"/>
    <dgm:cxn modelId="{A0FE620A-41E7-4D1B-BC2D-E1ECB45F0637}" type="presParOf" srcId="{66528CD3-FC7E-465D-927E-659695B4D842}" destId="{46F24C45-F899-4617-A978-B0760B69339C}" srcOrd="3" destOrd="0" presId="urn:microsoft.com/office/officeart/2018/2/layout/IconVerticalSolidList"/>
    <dgm:cxn modelId="{35F4F6D8-8635-427C-BB0C-8212296DBF37}" type="presParOf" srcId="{C91660B8-C7EB-4F8F-864A-4312D9CDB5E6}" destId="{0E7E68C9-3D1C-49BF-9857-68C84F0E9E7C}" srcOrd="1" destOrd="0" presId="urn:microsoft.com/office/officeart/2018/2/layout/IconVerticalSolidList"/>
    <dgm:cxn modelId="{3B624C99-5822-410A-BEC8-511788132BF4}" type="presParOf" srcId="{C91660B8-C7EB-4F8F-864A-4312D9CDB5E6}" destId="{71C0C1FB-1B75-425B-B327-C77C3E9EDA15}" srcOrd="2" destOrd="0" presId="urn:microsoft.com/office/officeart/2018/2/layout/IconVerticalSolidList"/>
    <dgm:cxn modelId="{60D5A301-6797-4FC5-AF3C-4B725FD11D02}" type="presParOf" srcId="{71C0C1FB-1B75-425B-B327-C77C3E9EDA15}" destId="{2245E02E-4AE1-4EA4-A8F5-D9B2B512ACB2}" srcOrd="0" destOrd="0" presId="urn:microsoft.com/office/officeart/2018/2/layout/IconVerticalSolidList"/>
    <dgm:cxn modelId="{CF5A9181-7E92-4000-BE9E-EC5ED72F968C}" type="presParOf" srcId="{71C0C1FB-1B75-425B-B327-C77C3E9EDA15}" destId="{AFA5F708-4DFB-4696-9B24-7A9DE419B223}" srcOrd="1" destOrd="0" presId="urn:microsoft.com/office/officeart/2018/2/layout/IconVerticalSolidList"/>
    <dgm:cxn modelId="{CA7A291F-02B4-4AE4-966D-474A5BA8D0DE}" type="presParOf" srcId="{71C0C1FB-1B75-425B-B327-C77C3E9EDA15}" destId="{B987B0CD-7458-4468-8C06-F6A491EC2F8E}" srcOrd="2" destOrd="0" presId="urn:microsoft.com/office/officeart/2018/2/layout/IconVerticalSolidList"/>
    <dgm:cxn modelId="{4A8C5F1E-D677-4C78-BF7B-33CFFF81F367}" type="presParOf" srcId="{71C0C1FB-1B75-425B-B327-C77C3E9EDA15}" destId="{DFFC1E0A-01AD-40B0-A552-3C007A876792}" srcOrd="3" destOrd="0" presId="urn:microsoft.com/office/officeart/2018/2/layout/IconVerticalSolidList"/>
    <dgm:cxn modelId="{3C2F2CBC-8F4C-4825-9840-C65A0EF0E395}" type="presParOf" srcId="{71C0C1FB-1B75-425B-B327-C77C3E9EDA15}" destId="{8EC4A8AF-7B3D-433C-AA5B-6538526F431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7B7FD6A-DDB3-44A2-A52E-FA1D6270E9ED}" type="doc">
      <dgm:prSet loTypeId="urn:microsoft.com/office/officeart/2005/8/layout/list1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871F795-7147-431D-A226-9BB9CC70E8A8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Computational solution</a:t>
          </a:r>
        </a:p>
      </dgm:t>
    </dgm:pt>
    <dgm:pt modelId="{176FF6E2-A9C9-4042-B941-D88AB70E32BB}" type="parTrans" cxnId="{2EBBE34C-1FC6-42D9-AE0C-D449E6DDCEC1}">
      <dgm:prSet/>
      <dgm:spPr/>
      <dgm:t>
        <a:bodyPr/>
        <a:lstStyle/>
        <a:p>
          <a:endParaRPr lang="en-US"/>
        </a:p>
      </dgm:t>
    </dgm:pt>
    <dgm:pt modelId="{E6CCBBAA-20F2-4166-A2CF-EC1D90645D59}" type="sibTrans" cxnId="{2EBBE34C-1FC6-42D9-AE0C-D449E6DDCEC1}">
      <dgm:prSet/>
      <dgm:spPr/>
      <dgm:t>
        <a:bodyPr/>
        <a:lstStyle/>
        <a:p>
          <a:endParaRPr lang="en-US"/>
        </a:p>
      </dgm:t>
    </dgm:pt>
    <dgm:pt modelId="{FA811C5D-43DA-43B4-AE7F-EA2D257A149A}">
      <dgm:prSet/>
      <dgm:spPr/>
      <dgm:t>
        <a:bodyPr/>
        <a:lstStyle/>
        <a:p>
          <a:r>
            <a:rPr lang="en-US"/>
            <a:t>BOARD → nxn matrix</a:t>
          </a:r>
        </a:p>
      </dgm:t>
    </dgm:pt>
    <dgm:pt modelId="{F15E2E32-EA36-4419-B4DD-5D4E5D69465B}" type="parTrans" cxnId="{1478A183-E0F3-4084-8AF5-2563D2F92B91}">
      <dgm:prSet/>
      <dgm:spPr/>
      <dgm:t>
        <a:bodyPr/>
        <a:lstStyle/>
        <a:p>
          <a:endParaRPr lang="en-US"/>
        </a:p>
      </dgm:t>
    </dgm:pt>
    <dgm:pt modelId="{557A7F4D-DAB3-4B8C-B0A6-EAC4CD64CC2B}" type="sibTrans" cxnId="{1478A183-E0F3-4084-8AF5-2563D2F92B91}">
      <dgm:prSet/>
      <dgm:spPr/>
      <dgm:t>
        <a:bodyPr/>
        <a:lstStyle/>
        <a:p>
          <a:endParaRPr lang="en-US"/>
        </a:p>
      </dgm:t>
    </dgm:pt>
    <dgm:pt modelId="{68F7E35B-2D93-4DDF-9798-CD822CA0A257}">
      <dgm:prSet/>
      <dgm:spPr/>
      <dgm:t>
        <a:bodyPr/>
        <a:lstStyle/>
        <a:p>
          <a:r>
            <a:rPr lang="en-US"/>
            <a:t>Each square situation:</a:t>
          </a:r>
        </a:p>
      </dgm:t>
    </dgm:pt>
    <dgm:pt modelId="{3D722DCA-45F3-42A8-A664-136D1011F766}" type="parTrans" cxnId="{2C4ED190-D65F-4D40-8DD4-5FBBDD3517C7}">
      <dgm:prSet/>
      <dgm:spPr/>
      <dgm:t>
        <a:bodyPr/>
        <a:lstStyle/>
        <a:p>
          <a:endParaRPr lang="en-US"/>
        </a:p>
      </dgm:t>
    </dgm:pt>
    <dgm:pt modelId="{CF118F69-AFDA-45F7-A400-FE472491F4BF}" type="sibTrans" cxnId="{2C4ED190-D65F-4D40-8DD4-5FBBDD3517C7}">
      <dgm:prSet/>
      <dgm:spPr/>
      <dgm:t>
        <a:bodyPr/>
        <a:lstStyle/>
        <a:p>
          <a:endParaRPr lang="en-US"/>
        </a:p>
      </dgm:t>
    </dgm:pt>
    <dgm:pt modelId="{839E9260-3EBB-4BDC-B3A4-42B4B01F1E23}">
      <dgm:prSet/>
      <dgm:spPr/>
      <dgm:t>
        <a:bodyPr/>
        <a:lstStyle/>
        <a:p>
          <a:r>
            <a:rPr lang="en-US"/>
            <a:t>t[x,y] = 0, &lt;x,y&gt; not visited</a:t>
          </a:r>
        </a:p>
      </dgm:t>
    </dgm:pt>
    <dgm:pt modelId="{9426492E-CFC2-41F3-9E27-CA3A6829306E}" type="parTrans" cxnId="{83B0806D-EDDD-4697-BED9-1EC3C8221506}">
      <dgm:prSet/>
      <dgm:spPr/>
      <dgm:t>
        <a:bodyPr/>
        <a:lstStyle/>
        <a:p>
          <a:endParaRPr lang="en-US"/>
        </a:p>
      </dgm:t>
    </dgm:pt>
    <dgm:pt modelId="{51AC7F65-F798-43DB-8514-381BA9D2913C}" type="sibTrans" cxnId="{83B0806D-EDDD-4697-BED9-1EC3C8221506}">
      <dgm:prSet/>
      <dgm:spPr/>
      <dgm:t>
        <a:bodyPr/>
        <a:lstStyle/>
        <a:p>
          <a:endParaRPr lang="en-US"/>
        </a:p>
      </dgm:t>
    </dgm:pt>
    <dgm:pt modelId="{63EDAB0A-3EA2-4B9C-8A41-33BD6A7F63BC}">
      <dgm:prSet/>
      <dgm:spPr/>
      <dgm:t>
        <a:bodyPr/>
        <a:lstStyle/>
        <a:p>
          <a:r>
            <a:rPr lang="en-US"/>
            <a:t>t[x,y] = i, &lt;x,y&gt; visited in the “i</a:t>
          </a:r>
          <a:r>
            <a:rPr lang="en-US" baseline="-25000"/>
            <a:t>th</a:t>
          </a:r>
          <a:r>
            <a:rPr lang="en-US"/>
            <a:t>” movement</a:t>
          </a:r>
        </a:p>
      </dgm:t>
    </dgm:pt>
    <dgm:pt modelId="{F984E23A-2413-4FCE-B4DC-F80895081E30}" type="parTrans" cxnId="{03F03D31-FBCB-43A0-9586-B06D1B827B32}">
      <dgm:prSet/>
      <dgm:spPr/>
      <dgm:t>
        <a:bodyPr/>
        <a:lstStyle/>
        <a:p>
          <a:endParaRPr lang="en-US"/>
        </a:p>
      </dgm:t>
    </dgm:pt>
    <dgm:pt modelId="{53F11820-3AB1-4877-8AD9-81D7A649F14E}" type="sibTrans" cxnId="{03F03D31-FBCB-43A0-9586-B06D1B827B32}">
      <dgm:prSet/>
      <dgm:spPr/>
      <dgm:t>
        <a:bodyPr/>
        <a:lstStyle/>
        <a:p>
          <a:endParaRPr lang="en-US"/>
        </a:p>
      </dgm:t>
    </dgm:pt>
    <dgm:pt modelId="{04E61032-E069-4FAE-A16F-17C09ECE68E3}">
      <dgm:prSet/>
      <dgm:spPr/>
      <dgm:t>
        <a:bodyPr/>
        <a:lstStyle/>
        <a:p>
          <a:r>
            <a:rPr lang="en-US" dirty="0"/>
            <a:t>1 &lt;= </a:t>
          </a:r>
          <a:r>
            <a:rPr lang="en-US" dirty="0" err="1"/>
            <a:t>i</a:t>
          </a:r>
          <a:r>
            <a:rPr lang="en-US" dirty="0"/>
            <a:t> &lt;= n</a:t>
          </a:r>
          <a:r>
            <a:rPr lang="en-US" baseline="30000" dirty="0"/>
            <a:t>2</a:t>
          </a:r>
        </a:p>
      </dgm:t>
    </dgm:pt>
    <dgm:pt modelId="{0E7E5C36-3DED-4176-BF22-F1516A034F3B}" type="parTrans" cxnId="{ADBED581-88AD-49C8-8283-16EAA750B623}">
      <dgm:prSet/>
      <dgm:spPr/>
      <dgm:t>
        <a:bodyPr/>
        <a:lstStyle/>
        <a:p>
          <a:endParaRPr lang="en-US"/>
        </a:p>
      </dgm:t>
    </dgm:pt>
    <dgm:pt modelId="{C961B001-6C00-4554-A979-2DF02C9FA1D9}" type="sibTrans" cxnId="{ADBED581-88AD-49C8-8283-16EAA750B623}">
      <dgm:prSet/>
      <dgm:spPr/>
      <dgm:t>
        <a:bodyPr/>
        <a:lstStyle/>
        <a:p>
          <a:endParaRPr lang="en-US"/>
        </a:p>
      </dgm:t>
    </dgm:pt>
    <dgm:pt modelId="{FCEA96A3-F5E9-0242-B412-E97E7755932A}" type="pres">
      <dgm:prSet presAssocID="{C7B7FD6A-DDB3-44A2-A52E-FA1D6270E9ED}" presName="linear" presStyleCnt="0">
        <dgm:presLayoutVars>
          <dgm:dir/>
          <dgm:animLvl val="lvl"/>
          <dgm:resizeHandles val="exact"/>
        </dgm:presLayoutVars>
      </dgm:prSet>
      <dgm:spPr/>
    </dgm:pt>
    <dgm:pt modelId="{B21C8535-C75A-9948-B5B5-935E359E2961}" type="pres">
      <dgm:prSet presAssocID="{8871F795-7147-431D-A226-9BB9CC70E8A8}" presName="parentLin" presStyleCnt="0"/>
      <dgm:spPr/>
    </dgm:pt>
    <dgm:pt modelId="{BA486F41-ED24-E049-8219-6A4AD58AE1DD}" type="pres">
      <dgm:prSet presAssocID="{8871F795-7147-431D-A226-9BB9CC70E8A8}" presName="parentLeftMargin" presStyleLbl="node1" presStyleIdx="0" presStyleCnt="2"/>
      <dgm:spPr/>
    </dgm:pt>
    <dgm:pt modelId="{895020D2-AE07-7B46-A92B-5828D05C147F}" type="pres">
      <dgm:prSet presAssocID="{8871F795-7147-431D-A226-9BB9CC70E8A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CFC6DB6-D96A-894E-B893-42BAFEFB2D51}" type="pres">
      <dgm:prSet presAssocID="{8871F795-7147-431D-A226-9BB9CC70E8A8}" presName="negativeSpace" presStyleCnt="0"/>
      <dgm:spPr/>
    </dgm:pt>
    <dgm:pt modelId="{A7AA0232-62B0-F14C-809D-90F03D9A6B3C}" type="pres">
      <dgm:prSet presAssocID="{8871F795-7147-431D-A226-9BB9CC70E8A8}" presName="childText" presStyleLbl="conFgAcc1" presStyleIdx="0" presStyleCnt="2">
        <dgm:presLayoutVars>
          <dgm:bulletEnabled val="1"/>
        </dgm:presLayoutVars>
      </dgm:prSet>
      <dgm:spPr/>
    </dgm:pt>
    <dgm:pt modelId="{46FE04CC-B3B0-864D-8CEB-0FCCDE654CC6}" type="pres">
      <dgm:prSet presAssocID="{E6CCBBAA-20F2-4166-A2CF-EC1D90645D59}" presName="spaceBetweenRectangles" presStyleCnt="0"/>
      <dgm:spPr/>
    </dgm:pt>
    <dgm:pt modelId="{EB1D2FFE-A48D-3B44-86EE-C3AD045C9F90}" type="pres">
      <dgm:prSet presAssocID="{68F7E35B-2D93-4DDF-9798-CD822CA0A257}" presName="parentLin" presStyleCnt="0"/>
      <dgm:spPr/>
    </dgm:pt>
    <dgm:pt modelId="{30914C6E-A46F-CF4A-8BDC-45B4DD795AF6}" type="pres">
      <dgm:prSet presAssocID="{68F7E35B-2D93-4DDF-9798-CD822CA0A257}" presName="parentLeftMargin" presStyleLbl="node1" presStyleIdx="0" presStyleCnt="2"/>
      <dgm:spPr/>
    </dgm:pt>
    <dgm:pt modelId="{E3F258A3-D6C3-FB43-BE4E-02C7E514A102}" type="pres">
      <dgm:prSet presAssocID="{68F7E35B-2D93-4DDF-9798-CD822CA0A25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EBE578E-B8C3-E745-A0F6-1024526D76C7}" type="pres">
      <dgm:prSet presAssocID="{68F7E35B-2D93-4DDF-9798-CD822CA0A257}" presName="negativeSpace" presStyleCnt="0"/>
      <dgm:spPr/>
    </dgm:pt>
    <dgm:pt modelId="{83D6D99D-C2E2-584A-AB04-B7CD23C40371}" type="pres">
      <dgm:prSet presAssocID="{68F7E35B-2D93-4DDF-9798-CD822CA0A25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14DDB02-DE8B-FF49-B8D4-F6738A65B3E1}" type="presOf" srcId="{68F7E35B-2D93-4DDF-9798-CD822CA0A257}" destId="{30914C6E-A46F-CF4A-8BDC-45B4DD795AF6}" srcOrd="0" destOrd="0" presId="urn:microsoft.com/office/officeart/2005/8/layout/list1"/>
    <dgm:cxn modelId="{03F03D31-FBCB-43A0-9586-B06D1B827B32}" srcId="{68F7E35B-2D93-4DDF-9798-CD822CA0A257}" destId="{63EDAB0A-3EA2-4B9C-8A41-33BD6A7F63BC}" srcOrd="1" destOrd="0" parTransId="{F984E23A-2413-4FCE-B4DC-F80895081E30}" sibTransId="{53F11820-3AB1-4877-8AD9-81D7A649F14E}"/>
    <dgm:cxn modelId="{595EF03E-9C57-FB43-87DC-86F63E6F1B61}" type="presOf" srcId="{68F7E35B-2D93-4DDF-9798-CD822CA0A257}" destId="{E3F258A3-D6C3-FB43-BE4E-02C7E514A102}" srcOrd="1" destOrd="0" presId="urn:microsoft.com/office/officeart/2005/8/layout/list1"/>
    <dgm:cxn modelId="{8E91DD44-5A2C-434B-BA10-E49E8DC18825}" type="presOf" srcId="{FA811C5D-43DA-43B4-AE7F-EA2D257A149A}" destId="{A7AA0232-62B0-F14C-809D-90F03D9A6B3C}" srcOrd="0" destOrd="0" presId="urn:microsoft.com/office/officeart/2005/8/layout/list1"/>
    <dgm:cxn modelId="{147B026A-00A1-2C4A-86BB-F1BE7989A0A2}" type="presOf" srcId="{8871F795-7147-431D-A226-9BB9CC70E8A8}" destId="{BA486F41-ED24-E049-8219-6A4AD58AE1DD}" srcOrd="0" destOrd="0" presId="urn:microsoft.com/office/officeart/2005/8/layout/list1"/>
    <dgm:cxn modelId="{4F58CA6C-96F4-404F-9852-A4CA12075DA7}" type="presOf" srcId="{C7B7FD6A-DDB3-44A2-A52E-FA1D6270E9ED}" destId="{FCEA96A3-F5E9-0242-B412-E97E7755932A}" srcOrd="0" destOrd="0" presId="urn:microsoft.com/office/officeart/2005/8/layout/list1"/>
    <dgm:cxn modelId="{2EBBE34C-1FC6-42D9-AE0C-D449E6DDCEC1}" srcId="{C7B7FD6A-DDB3-44A2-A52E-FA1D6270E9ED}" destId="{8871F795-7147-431D-A226-9BB9CC70E8A8}" srcOrd="0" destOrd="0" parTransId="{176FF6E2-A9C9-4042-B941-D88AB70E32BB}" sibTransId="{E6CCBBAA-20F2-4166-A2CF-EC1D90645D59}"/>
    <dgm:cxn modelId="{83B0806D-EDDD-4697-BED9-1EC3C8221506}" srcId="{68F7E35B-2D93-4DDF-9798-CD822CA0A257}" destId="{839E9260-3EBB-4BDC-B3A4-42B4B01F1E23}" srcOrd="0" destOrd="0" parTransId="{9426492E-CFC2-41F3-9E27-CA3A6829306E}" sibTransId="{51AC7F65-F798-43DB-8514-381BA9D2913C}"/>
    <dgm:cxn modelId="{7B2BCC6E-4FB3-274C-883C-3E4ADAF40C25}" type="presOf" srcId="{839E9260-3EBB-4BDC-B3A4-42B4B01F1E23}" destId="{83D6D99D-C2E2-584A-AB04-B7CD23C40371}" srcOrd="0" destOrd="0" presId="urn:microsoft.com/office/officeart/2005/8/layout/list1"/>
    <dgm:cxn modelId="{ADBED581-88AD-49C8-8283-16EAA750B623}" srcId="{68F7E35B-2D93-4DDF-9798-CD822CA0A257}" destId="{04E61032-E069-4FAE-A16F-17C09ECE68E3}" srcOrd="2" destOrd="0" parTransId="{0E7E5C36-3DED-4176-BF22-F1516A034F3B}" sibTransId="{C961B001-6C00-4554-A979-2DF02C9FA1D9}"/>
    <dgm:cxn modelId="{1478A183-E0F3-4084-8AF5-2563D2F92B91}" srcId="{8871F795-7147-431D-A226-9BB9CC70E8A8}" destId="{FA811C5D-43DA-43B4-AE7F-EA2D257A149A}" srcOrd="0" destOrd="0" parTransId="{F15E2E32-EA36-4419-B4DD-5D4E5D69465B}" sibTransId="{557A7F4D-DAB3-4B8C-B0A6-EAC4CD64CC2B}"/>
    <dgm:cxn modelId="{2C4ED190-D65F-4D40-8DD4-5FBBDD3517C7}" srcId="{C7B7FD6A-DDB3-44A2-A52E-FA1D6270E9ED}" destId="{68F7E35B-2D93-4DDF-9798-CD822CA0A257}" srcOrd="1" destOrd="0" parTransId="{3D722DCA-45F3-42A8-A664-136D1011F766}" sibTransId="{CF118F69-AFDA-45F7-A400-FE472491F4BF}"/>
    <dgm:cxn modelId="{67EC0AB8-0A2B-1C40-A84F-3FB607E8A448}" type="presOf" srcId="{04E61032-E069-4FAE-A16F-17C09ECE68E3}" destId="{83D6D99D-C2E2-584A-AB04-B7CD23C40371}" srcOrd="0" destOrd="2" presId="urn:microsoft.com/office/officeart/2005/8/layout/list1"/>
    <dgm:cxn modelId="{37E6CCD7-3308-5147-ACDB-F0A9A90F34D5}" type="presOf" srcId="{63EDAB0A-3EA2-4B9C-8A41-33BD6A7F63BC}" destId="{83D6D99D-C2E2-584A-AB04-B7CD23C40371}" srcOrd="0" destOrd="1" presId="urn:microsoft.com/office/officeart/2005/8/layout/list1"/>
    <dgm:cxn modelId="{EC091EF3-D33C-5046-9549-45B2F5649A97}" type="presOf" srcId="{8871F795-7147-431D-A226-9BB9CC70E8A8}" destId="{895020D2-AE07-7B46-A92B-5828D05C147F}" srcOrd="1" destOrd="0" presId="urn:microsoft.com/office/officeart/2005/8/layout/list1"/>
    <dgm:cxn modelId="{5A881A38-49CD-E049-A32F-8EF40E603FE8}" type="presParOf" srcId="{FCEA96A3-F5E9-0242-B412-E97E7755932A}" destId="{B21C8535-C75A-9948-B5B5-935E359E2961}" srcOrd="0" destOrd="0" presId="urn:microsoft.com/office/officeart/2005/8/layout/list1"/>
    <dgm:cxn modelId="{3D7433AA-2E97-244C-9459-4F396C991088}" type="presParOf" srcId="{B21C8535-C75A-9948-B5B5-935E359E2961}" destId="{BA486F41-ED24-E049-8219-6A4AD58AE1DD}" srcOrd="0" destOrd="0" presId="urn:microsoft.com/office/officeart/2005/8/layout/list1"/>
    <dgm:cxn modelId="{75458F9F-C387-2F4E-A2B7-DB420A5D5E1D}" type="presParOf" srcId="{B21C8535-C75A-9948-B5B5-935E359E2961}" destId="{895020D2-AE07-7B46-A92B-5828D05C147F}" srcOrd="1" destOrd="0" presId="urn:microsoft.com/office/officeart/2005/8/layout/list1"/>
    <dgm:cxn modelId="{63E5EED9-215B-2843-8EF3-2D4782D25696}" type="presParOf" srcId="{FCEA96A3-F5E9-0242-B412-E97E7755932A}" destId="{ACFC6DB6-D96A-894E-B893-42BAFEFB2D51}" srcOrd="1" destOrd="0" presId="urn:microsoft.com/office/officeart/2005/8/layout/list1"/>
    <dgm:cxn modelId="{1A4E7A10-25B1-4643-AB34-E0FEC07642D5}" type="presParOf" srcId="{FCEA96A3-F5E9-0242-B412-E97E7755932A}" destId="{A7AA0232-62B0-F14C-809D-90F03D9A6B3C}" srcOrd="2" destOrd="0" presId="urn:microsoft.com/office/officeart/2005/8/layout/list1"/>
    <dgm:cxn modelId="{E76DB38C-8B29-6E46-8E12-C1FC1ECA60DA}" type="presParOf" srcId="{FCEA96A3-F5E9-0242-B412-E97E7755932A}" destId="{46FE04CC-B3B0-864D-8CEB-0FCCDE654CC6}" srcOrd="3" destOrd="0" presId="urn:microsoft.com/office/officeart/2005/8/layout/list1"/>
    <dgm:cxn modelId="{3FB0DF9E-A301-4840-9EF8-172F17E48F1A}" type="presParOf" srcId="{FCEA96A3-F5E9-0242-B412-E97E7755932A}" destId="{EB1D2FFE-A48D-3B44-86EE-C3AD045C9F90}" srcOrd="4" destOrd="0" presId="urn:microsoft.com/office/officeart/2005/8/layout/list1"/>
    <dgm:cxn modelId="{68E914F7-5EFA-7D4E-BF38-9111D318B2A7}" type="presParOf" srcId="{EB1D2FFE-A48D-3B44-86EE-C3AD045C9F90}" destId="{30914C6E-A46F-CF4A-8BDC-45B4DD795AF6}" srcOrd="0" destOrd="0" presId="urn:microsoft.com/office/officeart/2005/8/layout/list1"/>
    <dgm:cxn modelId="{0B41AB8C-EC21-A541-92F8-F742C00A2F5C}" type="presParOf" srcId="{EB1D2FFE-A48D-3B44-86EE-C3AD045C9F90}" destId="{E3F258A3-D6C3-FB43-BE4E-02C7E514A102}" srcOrd="1" destOrd="0" presId="urn:microsoft.com/office/officeart/2005/8/layout/list1"/>
    <dgm:cxn modelId="{23EDA640-4316-EB47-A4DC-32FC2DCFE4A8}" type="presParOf" srcId="{FCEA96A3-F5E9-0242-B412-E97E7755932A}" destId="{3EBE578E-B8C3-E745-A0F6-1024526D76C7}" srcOrd="5" destOrd="0" presId="urn:microsoft.com/office/officeart/2005/8/layout/list1"/>
    <dgm:cxn modelId="{4ABB3C97-D011-F24E-B113-B79070DF6651}" type="presParOf" srcId="{FCEA96A3-F5E9-0242-B412-E97E7755932A}" destId="{83D6D99D-C2E2-584A-AB04-B7CD23C4037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8F7EFD-8CB3-4602-8DE6-7D3E776B379D}" type="doc">
      <dgm:prSet loTypeId="urn:microsoft.com/office/officeart/2008/layout/LinedList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39A21247-7D66-4A03-AC13-4A4D502BB312}">
      <dgm:prSet/>
      <dgm:spPr/>
      <dgm:t>
        <a:bodyPr/>
        <a:lstStyle/>
        <a:p>
          <a:r>
            <a:rPr lang="en-US"/>
            <a:t>Algorithm that calls itself direct or indirectly</a:t>
          </a:r>
        </a:p>
      </dgm:t>
    </dgm:pt>
    <dgm:pt modelId="{B1AB381B-44A6-4825-AD07-1221FC547DBD}" type="parTrans" cxnId="{A4372FDB-DE23-428A-8BA3-F8E9E8EB2ADB}">
      <dgm:prSet/>
      <dgm:spPr/>
      <dgm:t>
        <a:bodyPr/>
        <a:lstStyle/>
        <a:p>
          <a:endParaRPr lang="en-US"/>
        </a:p>
      </dgm:t>
    </dgm:pt>
    <dgm:pt modelId="{52A9FE73-C334-4DA6-90ED-DEC4E5676F6F}" type="sibTrans" cxnId="{A4372FDB-DE23-428A-8BA3-F8E9E8EB2ADB}">
      <dgm:prSet/>
      <dgm:spPr/>
      <dgm:t>
        <a:bodyPr/>
        <a:lstStyle/>
        <a:p>
          <a:endParaRPr lang="en-US"/>
        </a:p>
      </dgm:t>
    </dgm:pt>
    <dgm:pt modelId="{00C5B7CD-0E2F-4A0F-A27C-E3D98F920407}">
      <dgm:prSet/>
      <dgm:spPr/>
      <dgm:t>
        <a:bodyPr/>
        <a:lstStyle/>
        <a:p>
          <a:r>
            <a:rPr lang="en-US"/>
            <a:t>Useful when the problem is naturally recursive or uses recursive data structures (like trees)</a:t>
          </a:r>
        </a:p>
      </dgm:t>
    </dgm:pt>
    <dgm:pt modelId="{DDF69B62-7A36-4223-B8CA-75BE78D5C572}" type="parTrans" cxnId="{A1710500-12FD-41FA-9DD0-717CAC0B1164}">
      <dgm:prSet/>
      <dgm:spPr/>
      <dgm:t>
        <a:bodyPr/>
        <a:lstStyle/>
        <a:p>
          <a:endParaRPr lang="en-US"/>
        </a:p>
      </dgm:t>
    </dgm:pt>
    <dgm:pt modelId="{10E35A0D-5AE0-4FFF-BCF7-2ECA6F8EDABF}" type="sibTrans" cxnId="{A1710500-12FD-41FA-9DD0-717CAC0B1164}">
      <dgm:prSet/>
      <dgm:spPr/>
      <dgm:t>
        <a:bodyPr/>
        <a:lstStyle/>
        <a:p>
          <a:endParaRPr lang="en-US"/>
        </a:p>
      </dgm:t>
    </dgm:pt>
    <dgm:pt modelId="{CB9A85FD-BBAE-F24F-8A7A-8B247D7B6301}" type="pres">
      <dgm:prSet presAssocID="{9C8F7EFD-8CB3-4602-8DE6-7D3E776B379D}" presName="vert0" presStyleCnt="0">
        <dgm:presLayoutVars>
          <dgm:dir/>
          <dgm:animOne val="branch"/>
          <dgm:animLvl val="lvl"/>
        </dgm:presLayoutVars>
      </dgm:prSet>
      <dgm:spPr/>
    </dgm:pt>
    <dgm:pt modelId="{65C5DB5D-FBFF-3C4B-9C25-240D4BE90D76}" type="pres">
      <dgm:prSet presAssocID="{39A21247-7D66-4A03-AC13-4A4D502BB312}" presName="thickLine" presStyleLbl="alignNode1" presStyleIdx="0" presStyleCnt="2"/>
      <dgm:spPr/>
    </dgm:pt>
    <dgm:pt modelId="{BFF6782E-129D-4243-842B-E75D1F3066F4}" type="pres">
      <dgm:prSet presAssocID="{39A21247-7D66-4A03-AC13-4A4D502BB312}" presName="horz1" presStyleCnt="0"/>
      <dgm:spPr/>
    </dgm:pt>
    <dgm:pt modelId="{0276B216-B3FC-8C4A-A634-1E94E16295BD}" type="pres">
      <dgm:prSet presAssocID="{39A21247-7D66-4A03-AC13-4A4D502BB312}" presName="tx1" presStyleLbl="revTx" presStyleIdx="0" presStyleCnt="2"/>
      <dgm:spPr/>
    </dgm:pt>
    <dgm:pt modelId="{51C89171-3C97-3649-822B-976A0FD17CA8}" type="pres">
      <dgm:prSet presAssocID="{39A21247-7D66-4A03-AC13-4A4D502BB312}" presName="vert1" presStyleCnt="0"/>
      <dgm:spPr/>
    </dgm:pt>
    <dgm:pt modelId="{ABD10C17-D6C4-1642-9194-86860C1583DD}" type="pres">
      <dgm:prSet presAssocID="{00C5B7CD-0E2F-4A0F-A27C-E3D98F920407}" presName="thickLine" presStyleLbl="alignNode1" presStyleIdx="1" presStyleCnt="2"/>
      <dgm:spPr/>
    </dgm:pt>
    <dgm:pt modelId="{C27D20CB-3C45-974A-AD12-97E17BC7F9AD}" type="pres">
      <dgm:prSet presAssocID="{00C5B7CD-0E2F-4A0F-A27C-E3D98F920407}" presName="horz1" presStyleCnt="0"/>
      <dgm:spPr/>
    </dgm:pt>
    <dgm:pt modelId="{F1807E62-CD92-BF4A-995D-E50C59A7C3C0}" type="pres">
      <dgm:prSet presAssocID="{00C5B7CD-0E2F-4A0F-A27C-E3D98F920407}" presName="tx1" presStyleLbl="revTx" presStyleIdx="1" presStyleCnt="2"/>
      <dgm:spPr/>
    </dgm:pt>
    <dgm:pt modelId="{06053E8F-59E0-914E-B392-2F2253A873DA}" type="pres">
      <dgm:prSet presAssocID="{00C5B7CD-0E2F-4A0F-A27C-E3D98F920407}" presName="vert1" presStyleCnt="0"/>
      <dgm:spPr/>
    </dgm:pt>
  </dgm:ptLst>
  <dgm:cxnLst>
    <dgm:cxn modelId="{A1710500-12FD-41FA-9DD0-717CAC0B1164}" srcId="{9C8F7EFD-8CB3-4602-8DE6-7D3E776B379D}" destId="{00C5B7CD-0E2F-4A0F-A27C-E3D98F920407}" srcOrd="1" destOrd="0" parTransId="{DDF69B62-7A36-4223-B8CA-75BE78D5C572}" sibTransId="{10E35A0D-5AE0-4FFF-BCF7-2ECA6F8EDABF}"/>
    <dgm:cxn modelId="{6CE3ABA0-654A-F74B-9221-7FDDFB56CBE9}" type="presOf" srcId="{00C5B7CD-0E2F-4A0F-A27C-E3D98F920407}" destId="{F1807E62-CD92-BF4A-995D-E50C59A7C3C0}" srcOrd="0" destOrd="0" presId="urn:microsoft.com/office/officeart/2008/layout/LinedList"/>
    <dgm:cxn modelId="{99001DCB-554A-8648-93C1-13ADFB891319}" type="presOf" srcId="{39A21247-7D66-4A03-AC13-4A4D502BB312}" destId="{0276B216-B3FC-8C4A-A634-1E94E16295BD}" srcOrd="0" destOrd="0" presId="urn:microsoft.com/office/officeart/2008/layout/LinedList"/>
    <dgm:cxn modelId="{84965BCD-0AFD-574B-981C-B8D84AE39406}" type="presOf" srcId="{9C8F7EFD-8CB3-4602-8DE6-7D3E776B379D}" destId="{CB9A85FD-BBAE-F24F-8A7A-8B247D7B6301}" srcOrd="0" destOrd="0" presId="urn:microsoft.com/office/officeart/2008/layout/LinedList"/>
    <dgm:cxn modelId="{A4372FDB-DE23-428A-8BA3-F8E9E8EB2ADB}" srcId="{9C8F7EFD-8CB3-4602-8DE6-7D3E776B379D}" destId="{39A21247-7D66-4A03-AC13-4A4D502BB312}" srcOrd="0" destOrd="0" parTransId="{B1AB381B-44A6-4825-AD07-1221FC547DBD}" sibTransId="{52A9FE73-C334-4DA6-90ED-DEC4E5676F6F}"/>
    <dgm:cxn modelId="{A014EABA-B894-B447-A682-085F3A26576E}" type="presParOf" srcId="{CB9A85FD-BBAE-F24F-8A7A-8B247D7B6301}" destId="{65C5DB5D-FBFF-3C4B-9C25-240D4BE90D76}" srcOrd="0" destOrd="0" presId="urn:microsoft.com/office/officeart/2008/layout/LinedList"/>
    <dgm:cxn modelId="{9BB785DE-DCCD-FC47-8394-DA2AC4C1FFB7}" type="presParOf" srcId="{CB9A85FD-BBAE-F24F-8A7A-8B247D7B6301}" destId="{BFF6782E-129D-4243-842B-E75D1F3066F4}" srcOrd="1" destOrd="0" presId="urn:microsoft.com/office/officeart/2008/layout/LinedList"/>
    <dgm:cxn modelId="{271C7CA3-DBA7-BE44-BC95-368172C3C05A}" type="presParOf" srcId="{BFF6782E-129D-4243-842B-E75D1F3066F4}" destId="{0276B216-B3FC-8C4A-A634-1E94E16295BD}" srcOrd="0" destOrd="0" presId="urn:microsoft.com/office/officeart/2008/layout/LinedList"/>
    <dgm:cxn modelId="{D488AA29-26A3-B14A-92A3-A9C3D20DCB92}" type="presParOf" srcId="{BFF6782E-129D-4243-842B-E75D1F3066F4}" destId="{51C89171-3C97-3649-822B-976A0FD17CA8}" srcOrd="1" destOrd="0" presId="urn:microsoft.com/office/officeart/2008/layout/LinedList"/>
    <dgm:cxn modelId="{EC3D611D-006F-AF4F-8885-2DE8776D601B}" type="presParOf" srcId="{CB9A85FD-BBAE-F24F-8A7A-8B247D7B6301}" destId="{ABD10C17-D6C4-1642-9194-86860C1583DD}" srcOrd="2" destOrd="0" presId="urn:microsoft.com/office/officeart/2008/layout/LinedList"/>
    <dgm:cxn modelId="{FD4F5BC8-A059-6B41-817E-88BA347EAC40}" type="presParOf" srcId="{CB9A85FD-BBAE-F24F-8A7A-8B247D7B6301}" destId="{C27D20CB-3C45-974A-AD12-97E17BC7F9AD}" srcOrd="3" destOrd="0" presId="urn:microsoft.com/office/officeart/2008/layout/LinedList"/>
    <dgm:cxn modelId="{38AB568F-52A4-5D48-93F1-B99651781E49}" type="presParOf" srcId="{C27D20CB-3C45-974A-AD12-97E17BC7F9AD}" destId="{F1807E62-CD92-BF4A-995D-E50C59A7C3C0}" srcOrd="0" destOrd="0" presId="urn:microsoft.com/office/officeart/2008/layout/LinedList"/>
    <dgm:cxn modelId="{2DE93125-AABC-5D43-96C3-6E36F65B08E0}" type="presParOf" srcId="{C27D20CB-3C45-974A-AD12-97E17BC7F9AD}" destId="{06053E8F-59E0-914E-B392-2F2253A873D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34FD7F-F423-43FB-9F37-A9B2A052C5DB}" type="doc">
      <dgm:prSet loTypeId="urn:microsoft.com/office/officeart/2005/8/layout/list1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979EC5E-3801-4216-9927-0B69FFC4C1F9}">
      <dgm:prSet/>
      <dgm:spPr/>
      <dgm:t>
        <a:bodyPr/>
        <a:lstStyle/>
        <a:p>
          <a:r>
            <a:rPr lang="pt-BR"/>
            <a:t>Algorithm execution</a:t>
          </a:r>
          <a:endParaRPr lang="en-US"/>
        </a:p>
      </dgm:t>
    </dgm:pt>
    <dgm:pt modelId="{CD1BDEBB-3229-4FF1-AFC0-2BF4A9EAABD9}" type="parTrans" cxnId="{6055F2B8-E4CF-4972-A624-999FE7D767D8}">
      <dgm:prSet/>
      <dgm:spPr/>
      <dgm:t>
        <a:bodyPr/>
        <a:lstStyle/>
        <a:p>
          <a:endParaRPr lang="en-US"/>
        </a:p>
      </dgm:t>
    </dgm:pt>
    <dgm:pt modelId="{9A3CA31E-1D2A-4BFF-95FB-E41462145CAA}" type="sibTrans" cxnId="{6055F2B8-E4CF-4972-A624-999FE7D767D8}">
      <dgm:prSet/>
      <dgm:spPr/>
      <dgm:t>
        <a:bodyPr/>
        <a:lstStyle/>
        <a:p>
          <a:endParaRPr lang="en-US"/>
        </a:p>
      </dgm:t>
    </dgm:pt>
    <dgm:pt modelId="{445DC502-1941-4AF2-8621-DC1009B13DF6}">
      <dgm:prSet/>
      <dgm:spPr/>
      <dgm:t>
        <a:bodyPr/>
        <a:lstStyle/>
        <a:p>
          <a:r>
            <a:rPr lang="pt-BR" b="0" dirty="0"/>
            <a:t>The </a:t>
          </a:r>
          <a:r>
            <a:rPr lang="pt-BR" b="0" dirty="0" err="1"/>
            <a:t>function</a:t>
          </a:r>
          <a:r>
            <a:rPr lang="pt-BR" b="0" dirty="0"/>
            <a:t> </a:t>
          </a:r>
          <a:r>
            <a:rPr lang="pt-BR" b="0" dirty="0" err="1"/>
            <a:t>calls</a:t>
          </a:r>
          <a:r>
            <a:rPr lang="pt-BR" b="0" dirty="0"/>
            <a:t> </a:t>
          </a:r>
          <a:r>
            <a:rPr lang="pt-BR" b="0" dirty="0" err="1"/>
            <a:t>itself</a:t>
          </a:r>
          <a:r>
            <a:rPr lang="pt-BR" b="0" dirty="0"/>
            <a:t> </a:t>
          </a:r>
          <a:r>
            <a:rPr lang="pt-BR" b="0" dirty="0" err="1"/>
            <a:t>recursively</a:t>
          </a:r>
          <a:endParaRPr lang="en-US" dirty="0"/>
        </a:p>
      </dgm:t>
    </dgm:pt>
    <dgm:pt modelId="{292ADC02-8399-403D-A4F5-6241821CE180}" type="parTrans" cxnId="{8208E192-F036-447F-802B-3A7A546E4849}">
      <dgm:prSet/>
      <dgm:spPr/>
      <dgm:t>
        <a:bodyPr/>
        <a:lstStyle/>
        <a:p>
          <a:endParaRPr lang="en-US"/>
        </a:p>
      </dgm:t>
    </dgm:pt>
    <dgm:pt modelId="{46685BC1-334E-42AA-A74E-800C8D425564}" type="sibTrans" cxnId="{8208E192-F036-447F-802B-3A7A546E4849}">
      <dgm:prSet/>
      <dgm:spPr/>
      <dgm:t>
        <a:bodyPr/>
        <a:lstStyle/>
        <a:p>
          <a:endParaRPr lang="en-US"/>
        </a:p>
      </dgm:t>
    </dgm:pt>
    <dgm:pt modelId="{2ED3609A-C9E1-4C9E-BD10-C711EF6D4ADF}">
      <dgm:prSet/>
      <dgm:spPr/>
      <dgm:t>
        <a:bodyPr/>
        <a:lstStyle/>
        <a:p>
          <a:r>
            <a:rPr lang="pt-BR" b="0"/>
            <a:t>The parameter is smaller in each iteration (n-1)</a:t>
          </a:r>
          <a:endParaRPr lang="en-US"/>
        </a:p>
      </dgm:t>
    </dgm:pt>
    <dgm:pt modelId="{1186E2BF-7312-4696-854E-5A8EE95026E7}" type="parTrans" cxnId="{61D54BDC-F49E-4CDF-B693-FB6733D459B0}">
      <dgm:prSet/>
      <dgm:spPr/>
      <dgm:t>
        <a:bodyPr/>
        <a:lstStyle/>
        <a:p>
          <a:endParaRPr lang="en-US"/>
        </a:p>
      </dgm:t>
    </dgm:pt>
    <dgm:pt modelId="{C8341591-B061-4EEF-9319-74C3C7D364D1}" type="sibTrans" cxnId="{61D54BDC-F49E-4CDF-B693-FB6733D459B0}">
      <dgm:prSet/>
      <dgm:spPr/>
      <dgm:t>
        <a:bodyPr/>
        <a:lstStyle/>
        <a:p>
          <a:endParaRPr lang="en-US"/>
        </a:p>
      </dgm:t>
    </dgm:pt>
    <dgm:pt modelId="{1B7769E7-9CD9-437E-A37D-1705B3F846E5}">
      <dgm:prSet/>
      <dgm:spPr/>
      <dgm:t>
        <a:bodyPr/>
        <a:lstStyle/>
        <a:p>
          <a:r>
            <a:rPr lang="pt-BR" b="0"/>
            <a:t>The function multiplies the result of its call by n untill reaching the </a:t>
          </a:r>
          <a:r>
            <a:rPr lang="pt-BR"/>
            <a:t>base case</a:t>
          </a:r>
          <a:endParaRPr lang="en-US"/>
        </a:p>
      </dgm:t>
    </dgm:pt>
    <dgm:pt modelId="{B90A88F9-2690-4E8A-8300-823F4E536C2B}" type="parTrans" cxnId="{5BC42F78-73C1-4EAB-B082-4BEC74519CB4}">
      <dgm:prSet/>
      <dgm:spPr/>
      <dgm:t>
        <a:bodyPr/>
        <a:lstStyle/>
        <a:p>
          <a:endParaRPr lang="en-US"/>
        </a:p>
      </dgm:t>
    </dgm:pt>
    <dgm:pt modelId="{8EC18905-6121-4CEB-8315-4257221C6663}" type="sibTrans" cxnId="{5BC42F78-73C1-4EAB-B082-4BEC74519CB4}">
      <dgm:prSet/>
      <dgm:spPr/>
      <dgm:t>
        <a:bodyPr/>
        <a:lstStyle/>
        <a:p>
          <a:endParaRPr lang="en-US"/>
        </a:p>
      </dgm:t>
    </dgm:pt>
    <dgm:pt modelId="{1EDF6EE8-F6BE-43BD-9689-F6FD1FBF8D5D}">
      <dgm:prSet/>
      <dgm:spPr/>
      <dgm:t>
        <a:bodyPr/>
        <a:lstStyle/>
        <a:p>
          <a:r>
            <a:rPr lang="pt-BR" dirty="0">
              <a:solidFill>
                <a:schemeClr val="tx1"/>
              </a:solidFill>
            </a:rPr>
            <a:t>Base case</a:t>
          </a:r>
          <a:endParaRPr lang="en-US" dirty="0">
            <a:solidFill>
              <a:schemeClr val="tx1"/>
            </a:solidFill>
          </a:endParaRPr>
        </a:p>
      </dgm:t>
    </dgm:pt>
    <dgm:pt modelId="{0FE23F9B-09ED-4997-A35D-A92B0D5C5701}" type="parTrans" cxnId="{E947C880-96DB-4151-A06B-DA199CF30379}">
      <dgm:prSet/>
      <dgm:spPr/>
      <dgm:t>
        <a:bodyPr/>
        <a:lstStyle/>
        <a:p>
          <a:endParaRPr lang="en-US"/>
        </a:p>
      </dgm:t>
    </dgm:pt>
    <dgm:pt modelId="{EC82796A-BA14-4317-AA94-8DB632B4AE02}" type="sibTrans" cxnId="{E947C880-96DB-4151-A06B-DA199CF30379}">
      <dgm:prSet/>
      <dgm:spPr/>
      <dgm:t>
        <a:bodyPr/>
        <a:lstStyle/>
        <a:p>
          <a:endParaRPr lang="en-US"/>
        </a:p>
      </dgm:t>
    </dgm:pt>
    <dgm:pt modelId="{8A3D9E96-C1D7-4187-9BD8-583459484000}">
      <dgm:prSet/>
      <dgm:spPr/>
      <dgm:t>
        <a:bodyPr/>
        <a:lstStyle/>
        <a:p>
          <a:r>
            <a:rPr lang="pt-BR" b="0"/>
            <a:t>Stop condition</a:t>
          </a:r>
          <a:endParaRPr lang="en-US"/>
        </a:p>
      </dgm:t>
    </dgm:pt>
    <dgm:pt modelId="{A7EDD1F1-3A0F-42B2-8EFD-450BB5B73F7A}" type="parTrans" cxnId="{90486B33-96B7-4527-AD94-F87D2F09F243}">
      <dgm:prSet/>
      <dgm:spPr/>
      <dgm:t>
        <a:bodyPr/>
        <a:lstStyle/>
        <a:p>
          <a:endParaRPr lang="en-US"/>
        </a:p>
      </dgm:t>
    </dgm:pt>
    <dgm:pt modelId="{5BED270A-DBCD-49CB-9718-B8AAE18DC616}" type="sibTrans" cxnId="{90486B33-96B7-4527-AD94-F87D2F09F243}">
      <dgm:prSet/>
      <dgm:spPr/>
      <dgm:t>
        <a:bodyPr/>
        <a:lstStyle/>
        <a:p>
          <a:endParaRPr lang="en-US"/>
        </a:p>
      </dgm:t>
    </dgm:pt>
    <dgm:pt modelId="{928714E8-BC63-4DDC-A2B8-60CC6600B1CD}">
      <dgm:prSet/>
      <dgm:spPr/>
      <dgm:t>
        <a:bodyPr/>
        <a:lstStyle/>
        <a:p>
          <a:r>
            <a:rPr lang="pt-BR" b="0"/>
            <a:t>In the exemple, base case is n ≤ 1</a:t>
          </a:r>
          <a:endParaRPr lang="en-US"/>
        </a:p>
      </dgm:t>
    </dgm:pt>
    <dgm:pt modelId="{86F6453B-B621-4842-9358-E29FB1D93CDE}" type="parTrans" cxnId="{CB200967-1292-4376-A571-B6D38D9FF261}">
      <dgm:prSet/>
      <dgm:spPr/>
      <dgm:t>
        <a:bodyPr/>
        <a:lstStyle/>
        <a:p>
          <a:endParaRPr lang="en-US"/>
        </a:p>
      </dgm:t>
    </dgm:pt>
    <dgm:pt modelId="{C1868E31-632F-4DEC-B549-59AE209DA9A8}" type="sibTrans" cxnId="{CB200967-1292-4376-A571-B6D38D9FF261}">
      <dgm:prSet/>
      <dgm:spPr/>
      <dgm:t>
        <a:bodyPr/>
        <a:lstStyle/>
        <a:p>
          <a:endParaRPr lang="en-US"/>
        </a:p>
      </dgm:t>
    </dgm:pt>
    <dgm:pt modelId="{51204719-9176-4FC3-A107-2B08C1FB01A1}">
      <dgm:prSet/>
      <dgm:spPr/>
      <dgm:t>
        <a:bodyPr/>
        <a:lstStyle/>
        <a:p>
          <a:r>
            <a:rPr lang="pt-BR" b="0"/>
            <a:t>We need to guarantee that the input will reach the base case</a:t>
          </a:r>
          <a:endParaRPr lang="en-US"/>
        </a:p>
      </dgm:t>
    </dgm:pt>
    <dgm:pt modelId="{82B48F84-57A2-408B-AAB7-3E5F71C706B3}" type="parTrans" cxnId="{482963BC-A27C-4F93-8247-921DFBD2202E}">
      <dgm:prSet/>
      <dgm:spPr/>
      <dgm:t>
        <a:bodyPr/>
        <a:lstStyle/>
        <a:p>
          <a:endParaRPr lang="en-US"/>
        </a:p>
      </dgm:t>
    </dgm:pt>
    <dgm:pt modelId="{E2F2B625-18E3-469D-9635-B4A8052F4C5F}" type="sibTrans" cxnId="{482963BC-A27C-4F93-8247-921DFBD2202E}">
      <dgm:prSet/>
      <dgm:spPr/>
      <dgm:t>
        <a:bodyPr/>
        <a:lstStyle/>
        <a:p>
          <a:endParaRPr lang="en-US"/>
        </a:p>
      </dgm:t>
    </dgm:pt>
    <dgm:pt modelId="{3B39B30B-2184-4544-88CD-37D2BDBDDAC3}" type="pres">
      <dgm:prSet presAssocID="{8D34FD7F-F423-43FB-9F37-A9B2A052C5DB}" presName="linear" presStyleCnt="0">
        <dgm:presLayoutVars>
          <dgm:dir/>
          <dgm:animLvl val="lvl"/>
          <dgm:resizeHandles val="exact"/>
        </dgm:presLayoutVars>
      </dgm:prSet>
      <dgm:spPr/>
    </dgm:pt>
    <dgm:pt modelId="{5A3AD536-2F10-8244-B19F-0179216317B2}" type="pres">
      <dgm:prSet presAssocID="{5979EC5E-3801-4216-9927-0B69FFC4C1F9}" presName="parentLin" presStyleCnt="0"/>
      <dgm:spPr/>
    </dgm:pt>
    <dgm:pt modelId="{355C9161-182A-9149-A1D0-CED0899469E5}" type="pres">
      <dgm:prSet presAssocID="{5979EC5E-3801-4216-9927-0B69FFC4C1F9}" presName="parentLeftMargin" presStyleLbl="node1" presStyleIdx="0" presStyleCnt="2"/>
      <dgm:spPr/>
    </dgm:pt>
    <dgm:pt modelId="{F4AC36CE-14EC-A949-B52E-9367A359C663}" type="pres">
      <dgm:prSet presAssocID="{5979EC5E-3801-4216-9927-0B69FFC4C1F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3C91184-B656-C840-9CE2-511924FBC4C1}" type="pres">
      <dgm:prSet presAssocID="{5979EC5E-3801-4216-9927-0B69FFC4C1F9}" presName="negativeSpace" presStyleCnt="0"/>
      <dgm:spPr/>
    </dgm:pt>
    <dgm:pt modelId="{C27A1C47-F82B-C04D-A745-196D030A5270}" type="pres">
      <dgm:prSet presAssocID="{5979EC5E-3801-4216-9927-0B69FFC4C1F9}" presName="childText" presStyleLbl="conFgAcc1" presStyleIdx="0" presStyleCnt="2">
        <dgm:presLayoutVars>
          <dgm:bulletEnabled val="1"/>
        </dgm:presLayoutVars>
      </dgm:prSet>
      <dgm:spPr/>
    </dgm:pt>
    <dgm:pt modelId="{BFA319CE-33A6-EB47-817E-5112AD06669E}" type="pres">
      <dgm:prSet presAssocID="{9A3CA31E-1D2A-4BFF-95FB-E41462145CAA}" presName="spaceBetweenRectangles" presStyleCnt="0"/>
      <dgm:spPr/>
    </dgm:pt>
    <dgm:pt modelId="{884AFC24-448B-FC4E-9198-4BB04AA8F9D2}" type="pres">
      <dgm:prSet presAssocID="{1EDF6EE8-F6BE-43BD-9689-F6FD1FBF8D5D}" presName="parentLin" presStyleCnt="0"/>
      <dgm:spPr/>
    </dgm:pt>
    <dgm:pt modelId="{993592D6-4E5C-7D44-BE75-B157E400058F}" type="pres">
      <dgm:prSet presAssocID="{1EDF6EE8-F6BE-43BD-9689-F6FD1FBF8D5D}" presName="parentLeftMargin" presStyleLbl="node1" presStyleIdx="0" presStyleCnt="2"/>
      <dgm:spPr/>
    </dgm:pt>
    <dgm:pt modelId="{E83D8B83-DD39-5045-93EB-4FCFA6119BD2}" type="pres">
      <dgm:prSet presAssocID="{1EDF6EE8-F6BE-43BD-9689-F6FD1FBF8D5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447F1D2-101E-1D40-AD14-AA97DEC9F362}" type="pres">
      <dgm:prSet presAssocID="{1EDF6EE8-F6BE-43BD-9689-F6FD1FBF8D5D}" presName="negativeSpace" presStyleCnt="0"/>
      <dgm:spPr/>
    </dgm:pt>
    <dgm:pt modelId="{2E98567C-1ADB-E346-A72C-67B976AC548A}" type="pres">
      <dgm:prSet presAssocID="{1EDF6EE8-F6BE-43BD-9689-F6FD1FBF8D5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1A5A908-3AB5-C649-A36C-F78DBB18B6F7}" type="presOf" srcId="{1EDF6EE8-F6BE-43BD-9689-F6FD1FBF8D5D}" destId="{E83D8B83-DD39-5045-93EB-4FCFA6119BD2}" srcOrd="1" destOrd="0" presId="urn:microsoft.com/office/officeart/2005/8/layout/list1"/>
    <dgm:cxn modelId="{91D1DC1C-F9C4-624E-A13D-78D789F5080D}" type="presOf" srcId="{5979EC5E-3801-4216-9927-0B69FFC4C1F9}" destId="{355C9161-182A-9149-A1D0-CED0899469E5}" srcOrd="0" destOrd="0" presId="urn:microsoft.com/office/officeart/2005/8/layout/list1"/>
    <dgm:cxn modelId="{4DF53423-52F5-6641-B317-9AFDFCD9DDF9}" type="presOf" srcId="{445DC502-1941-4AF2-8621-DC1009B13DF6}" destId="{C27A1C47-F82B-C04D-A745-196D030A5270}" srcOrd="0" destOrd="0" presId="urn:microsoft.com/office/officeart/2005/8/layout/list1"/>
    <dgm:cxn modelId="{90486B33-96B7-4527-AD94-F87D2F09F243}" srcId="{1EDF6EE8-F6BE-43BD-9689-F6FD1FBF8D5D}" destId="{8A3D9E96-C1D7-4187-9BD8-583459484000}" srcOrd="0" destOrd="0" parTransId="{A7EDD1F1-3A0F-42B2-8EFD-450BB5B73F7A}" sibTransId="{5BED270A-DBCD-49CB-9718-B8AAE18DC616}"/>
    <dgm:cxn modelId="{19B57434-29CE-2445-801B-1788B05F5EFF}" type="presOf" srcId="{2ED3609A-C9E1-4C9E-BD10-C711EF6D4ADF}" destId="{C27A1C47-F82B-C04D-A745-196D030A5270}" srcOrd="0" destOrd="1" presId="urn:microsoft.com/office/officeart/2005/8/layout/list1"/>
    <dgm:cxn modelId="{CB200967-1292-4376-A571-B6D38D9FF261}" srcId="{1EDF6EE8-F6BE-43BD-9689-F6FD1FBF8D5D}" destId="{928714E8-BC63-4DDC-A2B8-60CC6600B1CD}" srcOrd="1" destOrd="0" parTransId="{86F6453B-B621-4842-9358-E29FB1D93CDE}" sibTransId="{C1868E31-632F-4DEC-B549-59AE209DA9A8}"/>
    <dgm:cxn modelId="{C49AF54B-6A47-DB4B-B968-3DB1D7F75BC1}" type="presOf" srcId="{1B7769E7-9CD9-437E-A37D-1705B3F846E5}" destId="{C27A1C47-F82B-C04D-A745-196D030A5270}" srcOrd="0" destOrd="2" presId="urn:microsoft.com/office/officeart/2005/8/layout/list1"/>
    <dgm:cxn modelId="{5BC42F78-73C1-4EAB-B082-4BEC74519CB4}" srcId="{5979EC5E-3801-4216-9927-0B69FFC4C1F9}" destId="{1B7769E7-9CD9-437E-A37D-1705B3F846E5}" srcOrd="2" destOrd="0" parTransId="{B90A88F9-2690-4E8A-8300-823F4E536C2B}" sibTransId="{8EC18905-6121-4CEB-8315-4257221C6663}"/>
    <dgm:cxn modelId="{EA8B3658-2E58-CF4D-A89E-D148DE191888}" type="presOf" srcId="{1EDF6EE8-F6BE-43BD-9689-F6FD1FBF8D5D}" destId="{993592D6-4E5C-7D44-BE75-B157E400058F}" srcOrd="0" destOrd="0" presId="urn:microsoft.com/office/officeart/2005/8/layout/list1"/>
    <dgm:cxn modelId="{4271457E-5119-9D4C-8BFC-286063A918EC}" type="presOf" srcId="{51204719-9176-4FC3-A107-2B08C1FB01A1}" destId="{2E98567C-1ADB-E346-A72C-67B976AC548A}" srcOrd="0" destOrd="2" presId="urn:microsoft.com/office/officeart/2005/8/layout/list1"/>
    <dgm:cxn modelId="{E947C880-96DB-4151-A06B-DA199CF30379}" srcId="{8D34FD7F-F423-43FB-9F37-A9B2A052C5DB}" destId="{1EDF6EE8-F6BE-43BD-9689-F6FD1FBF8D5D}" srcOrd="1" destOrd="0" parTransId="{0FE23F9B-09ED-4997-A35D-A92B0D5C5701}" sibTransId="{EC82796A-BA14-4317-AA94-8DB632B4AE02}"/>
    <dgm:cxn modelId="{D2209885-3F3D-404C-AB8A-2E8BB99E4866}" type="presOf" srcId="{8D34FD7F-F423-43FB-9F37-A9B2A052C5DB}" destId="{3B39B30B-2184-4544-88CD-37D2BDBDDAC3}" srcOrd="0" destOrd="0" presId="urn:microsoft.com/office/officeart/2005/8/layout/list1"/>
    <dgm:cxn modelId="{BAD60A91-2CF7-6F4A-993F-BF8332307C82}" type="presOf" srcId="{5979EC5E-3801-4216-9927-0B69FFC4C1F9}" destId="{F4AC36CE-14EC-A949-B52E-9367A359C663}" srcOrd="1" destOrd="0" presId="urn:microsoft.com/office/officeart/2005/8/layout/list1"/>
    <dgm:cxn modelId="{8208E192-F036-447F-802B-3A7A546E4849}" srcId="{5979EC5E-3801-4216-9927-0B69FFC4C1F9}" destId="{445DC502-1941-4AF2-8621-DC1009B13DF6}" srcOrd="0" destOrd="0" parTransId="{292ADC02-8399-403D-A4F5-6241821CE180}" sibTransId="{46685BC1-334E-42AA-A74E-800C8D425564}"/>
    <dgm:cxn modelId="{EF5CDAAA-C220-374C-9C84-5B5D4D6CDE89}" type="presOf" srcId="{8A3D9E96-C1D7-4187-9BD8-583459484000}" destId="{2E98567C-1ADB-E346-A72C-67B976AC548A}" srcOrd="0" destOrd="0" presId="urn:microsoft.com/office/officeart/2005/8/layout/list1"/>
    <dgm:cxn modelId="{6055F2B8-E4CF-4972-A624-999FE7D767D8}" srcId="{8D34FD7F-F423-43FB-9F37-A9B2A052C5DB}" destId="{5979EC5E-3801-4216-9927-0B69FFC4C1F9}" srcOrd="0" destOrd="0" parTransId="{CD1BDEBB-3229-4FF1-AFC0-2BF4A9EAABD9}" sibTransId="{9A3CA31E-1D2A-4BFF-95FB-E41462145CAA}"/>
    <dgm:cxn modelId="{482963BC-A27C-4F93-8247-921DFBD2202E}" srcId="{1EDF6EE8-F6BE-43BD-9689-F6FD1FBF8D5D}" destId="{51204719-9176-4FC3-A107-2B08C1FB01A1}" srcOrd="2" destOrd="0" parTransId="{82B48F84-57A2-408B-AAB7-3E5F71C706B3}" sibTransId="{E2F2B625-18E3-469D-9635-B4A8052F4C5F}"/>
    <dgm:cxn modelId="{5B0ABAC6-FD4E-5D4B-8870-D7C9B5E91EFF}" type="presOf" srcId="{928714E8-BC63-4DDC-A2B8-60CC6600B1CD}" destId="{2E98567C-1ADB-E346-A72C-67B976AC548A}" srcOrd="0" destOrd="1" presId="urn:microsoft.com/office/officeart/2005/8/layout/list1"/>
    <dgm:cxn modelId="{61D54BDC-F49E-4CDF-B693-FB6733D459B0}" srcId="{5979EC5E-3801-4216-9927-0B69FFC4C1F9}" destId="{2ED3609A-C9E1-4C9E-BD10-C711EF6D4ADF}" srcOrd="1" destOrd="0" parTransId="{1186E2BF-7312-4696-854E-5A8EE95026E7}" sibTransId="{C8341591-B061-4EEF-9319-74C3C7D364D1}"/>
    <dgm:cxn modelId="{B13D896C-7925-1F46-AD4A-389DA86F9244}" type="presParOf" srcId="{3B39B30B-2184-4544-88CD-37D2BDBDDAC3}" destId="{5A3AD536-2F10-8244-B19F-0179216317B2}" srcOrd="0" destOrd="0" presId="urn:microsoft.com/office/officeart/2005/8/layout/list1"/>
    <dgm:cxn modelId="{22D3E571-74A1-8C4F-8F60-60FC120CA86A}" type="presParOf" srcId="{5A3AD536-2F10-8244-B19F-0179216317B2}" destId="{355C9161-182A-9149-A1D0-CED0899469E5}" srcOrd="0" destOrd="0" presId="urn:microsoft.com/office/officeart/2005/8/layout/list1"/>
    <dgm:cxn modelId="{9D0D0F30-3541-7C47-85D5-9383ACC9CB14}" type="presParOf" srcId="{5A3AD536-2F10-8244-B19F-0179216317B2}" destId="{F4AC36CE-14EC-A949-B52E-9367A359C663}" srcOrd="1" destOrd="0" presId="urn:microsoft.com/office/officeart/2005/8/layout/list1"/>
    <dgm:cxn modelId="{C0CBDB48-595E-7447-A2FB-6AA5C47C3AF1}" type="presParOf" srcId="{3B39B30B-2184-4544-88CD-37D2BDBDDAC3}" destId="{F3C91184-B656-C840-9CE2-511924FBC4C1}" srcOrd="1" destOrd="0" presId="urn:microsoft.com/office/officeart/2005/8/layout/list1"/>
    <dgm:cxn modelId="{6B594CC4-9FCF-8441-B9DE-ACD056A8A509}" type="presParOf" srcId="{3B39B30B-2184-4544-88CD-37D2BDBDDAC3}" destId="{C27A1C47-F82B-C04D-A745-196D030A5270}" srcOrd="2" destOrd="0" presId="urn:microsoft.com/office/officeart/2005/8/layout/list1"/>
    <dgm:cxn modelId="{81C7A111-665E-3941-86B5-B91DCDF5A1D2}" type="presParOf" srcId="{3B39B30B-2184-4544-88CD-37D2BDBDDAC3}" destId="{BFA319CE-33A6-EB47-817E-5112AD06669E}" srcOrd="3" destOrd="0" presId="urn:microsoft.com/office/officeart/2005/8/layout/list1"/>
    <dgm:cxn modelId="{D9BCA009-0103-D04C-A434-BD65DCF3AFA8}" type="presParOf" srcId="{3B39B30B-2184-4544-88CD-37D2BDBDDAC3}" destId="{884AFC24-448B-FC4E-9198-4BB04AA8F9D2}" srcOrd="4" destOrd="0" presId="urn:microsoft.com/office/officeart/2005/8/layout/list1"/>
    <dgm:cxn modelId="{9D6708AE-FD6A-0C4B-8CCC-9B8410020166}" type="presParOf" srcId="{884AFC24-448B-FC4E-9198-4BB04AA8F9D2}" destId="{993592D6-4E5C-7D44-BE75-B157E400058F}" srcOrd="0" destOrd="0" presId="urn:microsoft.com/office/officeart/2005/8/layout/list1"/>
    <dgm:cxn modelId="{2B05D441-E8E0-7847-B8C1-5307665600C2}" type="presParOf" srcId="{884AFC24-448B-FC4E-9198-4BB04AA8F9D2}" destId="{E83D8B83-DD39-5045-93EB-4FCFA6119BD2}" srcOrd="1" destOrd="0" presId="urn:microsoft.com/office/officeart/2005/8/layout/list1"/>
    <dgm:cxn modelId="{98CF215A-E67F-504F-A080-B681ACB1CE8B}" type="presParOf" srcId="{3B39B30B-2184-4544-88CD-37D2BDBDDAC3}" destId="{5447F1D2-101E-1D40-AD14-AA97DEC9F362}" srcOrd="5" destOrd="0" presId="urn:microsoft.com/office/officeart/2005/8/layout/list1"/>
    <dgm:cxn modelId="{17D1EB68-AFBB-D24F-A378-DD263127D81B}" type="presParOf" srcId="{3B39B30B-2184-4544-88CD-37D2BDBDDAC3}" destId="{2E98567C-1ADB-E346-A72C-67B976AC548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A7DA3B-9635-4EE7-9E6F-DF3C5E9B1202}" type="doc">
      <dgm:prSet loTypeId="urn:microsoft.com/office/officeart/2016/7/layout/LinearArrowProcessNumbered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CEFCB5C-BB79-48D8-9B4E-C006A362062A}">
      <dgm:prSet/>
      <dgm:spPr/>
      <dgm:t>
        <a:bodyPr/>
        <a:lstStyle/>
        <a:p>
          <a:r>
            <a:rPr lang="pt-BR"/>
            <a:t>Find the base case</a:t>
          </a:r>
          <a:endParaRPr lang="en-US"/>
        </a:p>
      </dgm:t>
    </dgm:pt>
    <dgm:pt modelId="{AE65B127-B0F5-4D29-801F-0F4B7DEE7D3F}" type="parTrans" cxnId="{C373AEFB-A56D-4979-8F33-5EDAD6101974}">
      <dgm:prSet/>
      <dgm:spPr/>
      <dgm:t>
        <a:bodyPr/>
        <a:lstStyle/>
        <a:p>
          <a:endParaRPr lang="en-US"/>
        </a:p>
      </dgm:t>
    </dgm:pt>
    <dgm:pt modelId="{9D50CC27-48BD-4D3C-B01D-02E630078629}" type="sibTrans" cxnId="{C373AEFB-A56D-4979-8F33-5EDAD610197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8D6316C-28CB-4D57-800A-656C7FDAA890}">
      <dgm:prSet/>
      <dgm:spPr/>
      <dgm:t>
        <a:bodyPr/>
        <a:lstStyle/>
        <a:p>
          <a:r>
            <a:rPr lang="pt-BR"/>
            <a:t>Change the input until you reach the base case</a:t>
          </a:r>
          <a:endParaRPr lang="en-US"/>
        </a:p>
      </dgm:t>
    </dgm:pt>
    <dgm:pt modelId="{8C771DBA-F54B-4D6E-946D-86825BE1B09D}" type="parTrans" cxnId="{801484ED-74D4-4038-A170-AB907FCEFC6B}">
      <dgm:prSet/>
      <dgm:spPr/>
      <dgm:t>
        <a:bodyPr/>
        <a:lstStyle/>
        <a:p>
          <a:endParaRPr lang="en-US"/>
        </a:p>
      </dgm:t>
    </dgm:pt>
    <dgm:pt modelId="{2F4FCD19-45A7-479A-970C-F3A322F3AC57}" type="sibTrans" cxnId="{801484ED-74D4-4038-A170-AB907FCEFC6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258DB0B-5CD1-4D6A-8EE7-E9ABCB592672}">
      <dgm:prSet/>
      <dgm:spPr/>
      <dgm:t>
        <a:bodyPr/>
        <a:lstStyle/>
        <a:p>
          <a:r>
            <a:rPr lang="pt-BR"/>
            <a:t>Solve the base case</a:t>
          </a:r>
          <a:endParaRPr lang="en-US"/>
        </a:p>
      </dgm:t>
    </dgm:pt>
    <dgm:pt modelId="{C99EE4EE-ACEE-4A42-9B59-4304E7D3D5B7}" type="parTrans" cxnId="{927F8DB2-2057-4557-BD38-BAFFA41C1B7C}">
      <dgm:prSet/>
      <dgm:spPr/>
      <dgm:t>
        <a:bodyPr/>
        <a:lstStyle/>
        <a:p>
          <a:endParaRPr lang="en-US"/>
        </a:p>
      </dgm:t>
    </dgm:pt>
    <dgm:pt modelId="{4A78A756-78EE-4343-924C-24CDA299D798}" type="sibTrans" cxnId="{927F8DB2-2057-4557-BD38-BAFFA41C1B7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267B1DB-F827-4104-B310-F8FECD4D39ED}">
      <dgm:prSet/>
      <dgm:spPr/>
      <dgm:t>
        <a:bodyPr/>
        <a:lstStyle/>
        <a:p>
          <a:r>
            <a:rPr lang="pt-BR"/>
            <a:t>Return the result until you come back to the first call</a:t>
          </a:r>
          <a:endParaRPr lang="en-US"/>
        </a:p>
      </dgm:t>
    </dgm:pt>
    <dgm:pt modelId="{E8425AE1-0075-4746-9DF1-90B3A52462BE}" type="parTrans" cxnId="{BF621828-00FF-4244-BD4C-3C805A1244B5}">
      <dgm:prSet/>
      <dgm:spPr/>
      <dgm:t>
        <a:bodyPr/>
        <a:lstStyle/>
        <a:p>
          <a:endParaRPr lang="en-US"/>
        </a:p>
      </dgm:t>
    </dgm:pt>
    <dgm:pt modelId="{15DE907A-BBC9-4BB5-B185-9D96CF4DEDF3}" type="sibTrans" cxnId="{BF621828-00FF-4244-BD4C-3C805A1244B5}">
      <dgm:prSet phldrT="4" phldr="0"/>
      <dgm:spPr/>
      <dgm:t>
        <a:bodyPr/>
        <a:lstStyle/>
        <a:p>
          <a:r>
            <a:rPr lang="en-US" dirty="0"/>
            <a:t>4</a:t>
          </a:r>
        </a:p>
      </dgm:t>
    </dgm:pt>
    <dgm:pt modelId="{F3430CF1-1D98-1F4C-A076-862D1C21344F}" type="pres">
      <dgm:prSet presAssocID="{04A7DA3B-9635-4EE7-9E6F-DF3C5E9B1202}" presName="linearFlow" presStyleCnt="0">
        <dgm:presLayoutVars>
          <dgm:dir/>
          <dgm:animLvl val="lvl"/>
          <dgm:resizeHandles val="exact"/>
        </dgm:presLayoutVars>
      </dgm:prSet>
      <dgm:spPr/>
    </dgm:pt>
    <dgm:pt modelId="{94904511-1DC0-9844-85FC-254708350287}" type="pres">
      <dgm:prSet presAssocID="{5CEFCB5C-BB79-48D8-9B4E-C006A362062A}" presName="compositeNode" presStyleCnt="0"/>
      <dgm:spPr/>
    </dgm:pt>
    <dgm:pt modelId="{8BE6404D-994A-EB44-916A-55FE543AF69F}" type="pres">
      <dgm:prSet presAssocID="{5CEFCB5C-BB79-48D8-9B4E-C006A362062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06BA36F-CF8C-0444-B7F8-DDE337010F0C}" type="pres">
      <dgm:prSet presAssocID="{5CEFCB5C-BB79-48D8-9B4E-C006A362062A}" presName="parSh" presStyleCnt="0"/>
      <dgm:spPr/>
    </dgm:pt>
    <dgm:pt modelId="{DB40C015-CF93-3540-8807-21F052C6D2D7}" type="pres">
      <dgm:prSet presAssocID="{5CEFCB5C-BB79-48D8-9B4E-C006A362062A}" presName="lineNode" presStyleLbl="alignAccFollowNode1" presStyleIdx="0" presStyleCnt="12"/>
      <dgm:spPr/>
    </dgm:pt>
    <dgm:pt modelId="{9EBAFBA9-B367-8942-BD1C-F203C6812898}" type="pres">
      <dgm:prSet presAssocID="{5CEFCB5C-BB79-48D8-9B4E-C006A362062A}" presName="lineArrowNode" presStyleLbl="alignAccFollowNode1" presStyleIdx="1" presStyleCnt="12"/>
      <dgm:spPr/>
    </dgm:pt>
    <dgm:pt modelId="{A755B0BE-DD29-CB4B-A019-EC0C7848C285}" type="pres">
      <dgm:prSet presAssocID="{9D50CC27-48BD-4D3C-B01D-02E630078629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04858F5F-714E-6647-9251-0B9F2624FF1A}" type="pres">
      <dgm:prSet presAssocID="{9D50CC27-48BD-4D3C-B01D-02E630078629}" presName="spacerBetweenCircleAndCallout" presStyleCnt="0">
        <dgm:presLayoutVars/>
      </dgm:prSet>
      <dgm:spPr/>
    </dgm:pt>
    <dgm:pt modelId="{921D2072-EE54-CE43-8C26-C67E042E3F8B}" type="pres">
      <dgm:prSet presAssocID="{5CEFCB5C-BB79-48D8-9B4E-C006A362062A}" presName="nodeText" presStyleLbl="alignAccFollowNode1" presStyleIdx="2" presStyleCnt="12">
        <dgm:presLayoutVars>
          <dgm:bulletEnabled val="1"/>
        </dgm:presLayoutVars>
      </dgm:prSet>
      <dgm:spPr/>
    </dgm:pt>
    <dgm:pt modelId="{6FF451C7-E08A-164B-B6DE-41B4A05C2296}" type="pres">
      <dgm:prSet presAssocID="{9D50CC27-48BD-4D3C-B01D-02E630078629}" presName="sibTransComposite" presStyleCnt="0"/>
      <dgm:spPr/>
    </dgm:pt>
    <dgm:pt modelId="{F3A9EEB1-A397-834E-BBF3-3D8D4CE0C38C}" type="pres">
      <dgm:prSet presAssocID="{D8D6316C-28CB-4D57-800A-656C7FDAA890}" presName="compositeNode" presStyleCnt="0"/>
      <dgm:spPr/>
    </dgm:pt>
    <dgm:pt modelId="{3FA131C0-8CC8-1745-9C04-926DFA6DFB71}" type="pres">
      <dgm:prSet presAssocID="{D8D6316C-28CB-4D57-800A-656C7FDAA89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4E464AD-67BC-8F40-92D7-E50400E7C6E7}" type="pres">
      <dgm:prSet presAssocID="{D8D6316C-28CB-4D57-800A-656C7FDAA890}" presName="parSh" presStyleCnt="0"/>
      <dgm:spPr/>
    </dgm:pt>
    <dgm:pt modelId="{46F4B52B-D4F1-914C-B006-051ACB863D4F}" type="pres">
      <dgm:prSet presAssocID="{D8D6316C-28CB-4D57-800A-656C7FDAA890}" presName="lineNode" presStyleLbl="alignAccFollowNode1" presStyleIdx="3" presStyleCnt="12"/>
      <dgm:spPr/>
    </dgm:pt>
    <dgm:pt modelId="{1E825D85-AE4C-A54C-A62A-9CD7362CE3E1}" type="pres">
      <dgm:prSet presAssocID="{D8D6316C-28CB-4D57-800A-656C7FDAA890}" presName="lineArrowNode" presStyleLbl="alignAccFollowNode1" presStyleIdx="4" presStyleCnt="12"/>
      <dgm:spPr/>
    </dgm:pt>
    <dgm:pt modelId="{A53DBCD5-788A-4F4B-B171-3501146D65CC}" type="pres">
      <dgm:prSet presAssocID="{2F4FCD19-45A7-479A-970C-F3A322F3AC57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C1B8B94A-6ED3-B04B-B79D-4C70D2B7066B}" type="pres">
      <dgm:prSet presAssocID="{2F4FCD19-45A7-479A-970C-F3A322F3AC57}" presName="spacerBetweenCircleAndCallout" presStyleCnt="0">
        <dgm:presLayoutVars/>
      </dgm:prSet>
      <dgm:spPr/>
    </dgm:pt>
    <dgm:pt modelId="{5CD59C22-E6C6-FB49-8894-54D020825532}" type="pres">
      <dgm:prSet presAssocID="{D8D6316C-28CB-4D57-800A-656C7FDAA890}" presName="nodeText" presStyleLbl="alignAccFollowNode1" presStyleIdx="5" presStyleCnt="12">
        <dgm:presLayoutVars>
          <dgm:bulletEnabled val="1"/>
        </dgm:presLayoutVars>
      </dgm:prSet>
      <dgm:spPr/>
    </dgm:pt>
    <dgm:pt modelId="{C552FB86-9F32-8D4A-88E1-9C99998D57A2}" type="pres">
      <dgm:prSet presAssocID="{2F4FCD19-45A7-479A-970C-F3A322F3AC57}" presName="sibTransComposite" presStyleCnt="0"/>
      <dgm:spPr/>
    </dgm:pt>
    <dgm:pt modelId="{32A40148-2BA3-7341-8A93-C4711F74EC0F}" type="pres">
      <dgm:prSet presAssocID="{A258DB0B-5CD1-4D6A-8EE7-E9ABCB592672}" presName="compositeNode" presStyleCnt="0"/>
      <dgm:spPr/>
    </dgm:pt>
    <dgm:pt modelId="{03F4EC41-67FF-894B-B1BF-29C2A6C7A7AE}" type="pres">
      <dgm:prSet presAssocID="{A258DB0B-5CD1-4D6A-8EE7-E9ABCB59267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AFCA048-3044-5A45-8E62-F030FA057A68}" type="pres">
      <dgm:prSet presAssocID="{A258DB0B-5CD1-4D6A-8EE7-E9ABCB592672}" presName="parSh" presStyleCnt="0"/>
      <dgm:spPr/>
    </dgm:pt>
    <dgm:pt modelId="{89F43A3D-7034-6A4E-ACFA-D046A7C8E9E1}" type="pres">
      <dgm:prSet presAssocID="{A258DB0B-5CD1-4D6A-8EE7-E9ABCB592672}" presName="lineNode" presStyleLbl="alignAccFollowNode1" presStyleIdx="6" presStyleCnt="12"/>
      <dgm:spPr/>
    </dgm:pt>
    <dgm:pt modelId="{8034BB11-BD18-7746-A3E6-6C5C01B565A9}" type="pres">
      <dgm:prSet presAssocID="{A258DB0B-5CD1-4D6A-8EE7-E9ABCB592672}" presName="lineArrowNode" presStyleLbl="alignAccFollowNode1" presStyleIdx="7" presStyleCnt="12"/>
      <dgm:spPr/>
    </dgm:pt>
    <dgm:pt modelId="{75C99DB8-7B0C-D34D-BFE2-A8A8627CDE5B}" type="pres">
      <dgm:prSet presAssocID="{4A78A756-78EE-4343-924C-24CDA299D798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E07D4D07-21CD-0D4B-B6B9-985D31218923}" type="pres">
      <dgm:prSet presAssocID="{4A78A756-78EE-4343-924C-24CDA299D798}" presName="spacerBetweenCircleAndCallout" presStyleCnt="0">
        <dgm:presLayoutVars/>
      </dgm:prSet>
      <dgm:spPr/>
    </dgm:pt>
    <dgm:pt modelId="{B1B3CAED-A566-024A-97C7-3560A08A87AB}" type="pres">
      <dgm:prSet presAssocID="{A258DB0B-5CD1-4D6A-8EE7-E9ABCB592672}" presName="nodeText" presStyleLbl="alignAccFollowNode1" presStyleIdx="8" presStyleCnt="12">
        <dgm:presLayoutVars>
          <dgm:bulletEnabled val="1"/>
        </dgm:presLayoutVars>
      </dgm:prSet>
      <dgm:spPr/>
    </dgm:pt>
    <dgm:pt modelId="{0AEC2926-A125-D74B-B1A8-A038CEF2BDA9}" type="pres">
      <dgm:prSet presAssocID="{4A78A756-78EE-4343-924C-24CDA299D798}" presName="sibTransComposite" presStyleCnt="0"/>
      <dgm:spPr/>
    </dgm:pt>
    <dgm:pt modelId="{A230D7D3-34A9-374C-9C32-D1D07019D7A8}" type="pres">
      <dgm:prSet presAssocID="{4267B1DB-F827-4104-B310-F8FECD4D39ED}" presName="compositeNode" presStyleCnt="0"/>
      <dgm:spPr/>
    </dgm:pt>
    <dgm:pt modelId="{B4D862B7-1AD0-D34A-9B0F-668CCACA7603}" type="pres">
      <dgm:prSet presAssocID="{4267B1DB-F827-4104-B310-F8FECD4D39E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534D60F-57B8-7643-AA05-51F3DCDB84F2}" type="pres">
      <dgm:prSet presAssocID="{4267B1DB-F827-4104-B310-F8FECD4D39ED}" presName="parSh" presStyleCnt="0"/>
      <dgm:spPr/>
    </dgm:pt>
    <dgm:pt modelId="{778DE269-DDC5-3E41-B59F-13398E7A8129}" type="pres">
      <dgm:prSet presAssocID="{4267B1DB-F827-4104-B310-F8FECD4D39ED}" presName="lineNode" presStyleLbl="alignAccFollowNode1" presStyleIdx="9" presStyleCnt="12"/>
      <dgm:spPr/>
    </dgm:pt>
    <dgm:pt modelId="{C7B4DBD6-EDA6-0943-9BF6-CA5A6D38613B}" type="pres">
      <dgm:prSet presAssocID="{4267B1DB-F827-4104-B310-F8FECD4D39ED}" presName="lineArrowNode" presStyleLbl="alignAccFollowNode1" presStyleIdx="10" presStyleCnt="12"/>
      <dgm:spPr/>
    </dgm:pt>
    <dgm:pt modelId="{D5473905-AD1D-FE45-A9E4-876D59C8C972}" type="pres">
      <dgm:prSet presAssocID="{15DE907A-BBC9-4BB5-B185-9D96CF4DEDF3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58506FBE-BE4C-964D-A500-66CB4A822F8F}" type="pres">
      <dgm:prSet presAssocID="{15DE907A-BBC9-4BB5-B185-9D96CF4DEDF3}" presName="spacerBetweenCircleAndCallout" presStyleCnt="0">
        <dgm:presLayoutVars/>
      </dgm:prSet>
      <dgm:spPr/>
    </dgm:pt>
    <dgm:pt modelId="{38276223-DE64-C14C-8042-B0E5E39774CF}" type="pres">
      <dgm:prSet presAssocID="{4267B1DB-F827-4104-B310-F8FECD4D39ED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F4153F1A-51AB-8E49-AABB-50F07AC32B90}" type="presOf" srcId="{5CEFCB5C-BB79-48D8-9B4E-C006A362062A}" destId="{921D2072-EE54-CE43-8C26-C67E042E3F8B}" srcOrd="0" destOrd="0" presId="urn:microsoft.com/office/officeart/2016/7/layout/LinearArrowProcessNumbered"/>
    <dgm:cxn modelId="{BF621828-00FF-4244-BD4C-3C805A1244B5}" srcId="{04A7DA3B-9635-4EE7-9E6F-DF3C5E9B1202}" destId="{4267B1DB-F827-4104-B310-F8FECD4D39ED}" srcOrd="3" destOrd="0" parTransId="{E8425AE1-0075-4746-9DF1-90B3A52462BE}" sibTransId="{15DE907A-BBC9-4BB5-B185-9D96CF4DEDF3}"/>
    <dgm:cxn modelId="{CACF1445-5611-6149-80A5-ED08D40059C1}" type="presOf" srcId="{9D50CC27-48BD-4D3C-B01D-02E630078629}" destId="{A755B0BE-DD29-CB4B-A019-EC0C7848C285}" srcOrd="0" destOrd="0" presId="urn:microsoft.com/office/officeart/2016/7/layout/LinearArrowProcessNumbered"/>
    <dgm:cxn modelId="{C1066999-CCD5-A44E-BCB3-26F5B360E457}" type="presOf" srcId="{D8D6316C-28CB-4D57-800A-656C7FDAA890}" destId="{5CD59C22-E6C6-FB49-8894-54D020825532}" srcOrd="0" destOrd="0" presId="urn:microsoft.com/office/officeart/2016/7/layout/LinearArrowProcessNumbered"/>
    <dgm:cxn modelId="{31843B9F-3C30-B44A-AEE7-CF3E9FD695AA}" type="presOf" srcId="{4267B1DB-F827-4104-B310-F8FECD4D39ED}" destId="{38276223-DE64-C14C-8042-B0E5E39774CF}" srcOrd="0" destOrd="0" presId="urn:microsoft.com/office/officeart/2016/7/layout/LinearArrowProcessNumbered"/>
    <dgm:cxn modelId="{AFB468A8-5506-F044-B6D6-F9012FB87A20}" type="presOf" srcId="{2F4FCD19-45A7-479A-970C-F3A322F3AC57}" destId="{A53DBCD5-788A-4F4B-B171-3501146D65CC}" srcOrd="0" destOrd="0" presId="urn:microsoft.com/office/officeart/2016/7/layout/LinearArrowProcessNumbered"/>
    <dgm:cxn modelId="{B7EE3FB2-8BDC-2048-BF22-576BA235A5BD}" type="presOf" srcId="{15DE907A-BBC9-4BB5-B185-9D96CF4DEDF3}" destId="{D5473905-AD1D-FE45-A9E4-876D59C8C972}" srcOrd="0" destOrd="0" presId="urn:microsoft.com/office/officeart/2016/7/layout/LinearArrowProcessNumbered"/>
    <dgm:cxn modelId="{927F8DB2-2057-4557-BD38-BAFFA41C1B7C}" srcId="{04A7DA3B-9635-4EE7-9E6F-DF3C5E9B1202}" destId="{A258DB0B-5CD1-4D6A-8EE7-E9ABCB592672}" srcOrd="2" destOrd="0" parTransId="{C99EE4EE-ACEE-4A42-9B59-4304E7D3D5B7}" sibTransId="{4A78A756-78EE-4343-924C-24CDA299D798}"/>
    <dgm:cxn modelId="{BC8341C6-D23D-4E48-B3BE-46DDB08E9C4E}" type="presOf" srcId="{4A78A756-78EE-4343-924C-24CDA299D798}" destId="{75C99DB8-7B0C-D34D-BFE2-A8A8627CDE5B}" srcOrd="0" destOrd="0" presId="urn:microsoft.com/office/officeart/2016/7/layout/LinearArrowProcessNumbered"/>
    <dgm:cxn modelId="{5537CCD5-373D-3F47-AC9A-65451256180B}" type="presOf" srcId="{04A7DA3B-9635-4EE7-9E6F-DF3C5E9B1202}" destId="{F3430CF1-1D98-1F4C-A076-862D1C21344F}" srcOrd="0" destOrd="0" presId="urn:microsoft.com/office/officeart/2016/7/layout/LinearArrowProcessNumbered"/>
    <dgm:cxn modelId="{D0E4C1DB-CF15-674D-B404-B74659CA342E}" type="presOf" srcId="{A258DB0B-5CD1-4D6A-8EE7-E9ABCB592672}" destId="{B1B3CAED-A566-024A-97C7-3560A08A87AB}" srcOrd="0" destOrd="0" presId="urn:microsoft.com/office/officeart/2016/7/layout/LinearArrowProcessNumbered"/>
    <dgm:cxn modelId="{801484ED-74D4-4038-A170-AB907FCEFC6B}" srcId="{04A7DA3B-9635-4EE7-9E6F-DF3C5E9B1202}" destId="{D8D6316C-28CB-4D57-800A-656C7FDAA890}" srcOrd="1" destOrd="0" parTransId="{8C771DBA-F54B-4D6E-946D-86825BE1B09D}" sibTransId="{2F4FCD19-45A7-479A-970C-F3A322F3AC57}"/>
    <dgm:cxn modelId="{C373AEFB-A56D-4979-8F33-5EDAD6101974}" srcId="{04A7DA3B-9635-4EE7-9E6F-DF3C5E9B1202}" destId="{5CEFCB5C-BB79-48D8-9B4E-C006A362062A}" srcOrd="0" destOrd="0" parTransId="{AE65B127-B0F5-4D29-801F-0F4B7DEE7D3F}" sibTransId="{9D50CC27-48BD-4D3C-B01D-02E630078629}"/>
    <dgm:cxn modelId="{8103BD55-F523-1344-AD12-B2420B1CD02F}" type="presParOf" srcId="{F3430CF1-1D98-1F4C-A076-862D1C21344F}" destId="{94904511-1DC0-9844-85FC-254708350287}" srcOrd="0" destOrd="0" presId="urn:microsoft.com/office/officeart/2016/7/layout/LinearArrowProcessNumbered"/>
    <dgm:cxn modelId="{44129F39-9883-7641-9722-6E038886F8D1}" type="presParOf" srcId="{94904511-1DC0-9844-85FC-254708350287}" destId="{8BE6404D-994A-EB44-916A-55FE543AF69F}" srcOrd="0" destOrd="0" presId="urn:microsoft.com/office/officeart/2016/7/layout/LinearArrowProcessNumbered"/>
    <dgm:cxn modelId="{494DD2E8-39B0-F14E-8CAE-625386AC7D14}" type="presParOf" srcId="{94904511-1DC0-9844-85FC-254708350287}" destId="{906BA36F-CF8C-0444-B7F8-DDE337010F0C}" srcOrd="1" destOrd="0" presId="urn:microsoft.com/office/officeart/2016/7/layout/LinearArrowProcessNumbered"/>
    <dgm:cxn modelId="{70B09B71-5B84-8540-8097-ABB922C1817B}" type="presParOf" srcId="{906BA36F-CF8C-0444-B7F8-DDE337010F0C}" destId="{DB40C015-CF93-3540-8807-21F052C6D2D7}" srcOrd="0" destOrd="0" presId="urn:microsoft.com/office/officeart/2016/7/layout/LinearArrowProcessNumbered"/>
    <dgm:cxn modelId="{680E01F8-0433-2449-8A3A-4AC5551D03B0}" type="presParOf" srcId="{906BA36F-CF8C-0444-B7F8-DDE337010F0C}" destId="{9EBAFBA9-B367-8942-BD1C-F203C6812898}" srcOrd="1" destOrd="0" presId="urn:microsoft.com/office/officeart/2016/7/layout/LinearArrowProcessNumbered"/>
    <dgm:cxn modelId="{B6268AE2-558E-7444-B632-5284B83552DF}" type="presParOf" srcId="{906BA36F-CF8C-0444-B7F8-DDE337010F0C}" destId="{A755B0BE-DD29-CB4B-A019-EC0C7848C285}" srcOrd="2" destOrd="0" presId="urn:microsoft.com/office/officeart/2016/7/layout/LinearArrowProcessNumbered"/>
    <dgm:cxn modelId="{3E644A59-BA63-214A-910C-7F7AAF4D2B7F}" type="presParOf" srcId="{906BA36F-CF8C-0444-B7F8-DDE337010F0C}" destId="{04858F5F-714E-6647-9251-0B9F2624FF1A}" srcOrd="3" destOrd="0" presId="urn:microsoft.com/office/officeart/2016/7/layout/LinearArrowProcessNumbered"/>
    <dgm:cxn modelId="{D690D570-2523-6944-93B4-65FA80A388B1}" type="presParOf" srcId="{94904511-1DC0-9844-85FC-254708350287}" destId="{921D2072-EE54-CE43-8C26-C67E042E3F8B}" srcOrd="2" destOrd="0" presId="urn:microsoft.com/office/officeart/2016/7/layout/LinearArrowProcessNumbered"/>
    <dgm:cxn modelId="{F433FADD-79F0-FB41-BE8A-52E122EAE9E4}" type="presParOf" srcId="{F3430CF1-1D98-1F4C-A076-862D1C21344F}" destId="{6FF451C7-E08A-164B-B6DE-41B4A05C2296}" srcOrd="1" destOrd="0" presId="urn:microsoft.com/office/officeart/2016/7/layout/LinearArrowProcessNumbered"/>
    <dgm:cxn modelId="{03F94B18-C872-8343-BFD5-51D8FC6DFE60}" type="presParOf" srcId="{F3430CF1-1D98-1F4C-A076-862D1C21344F}" destId="{F3A9EEB1-A397-834E-BBF3-3D8D4CE0C38C}" srcOrd="2" destOrd="0" presId="urn:microsoft.com/office/officeart/2016/7/layout/LinearArrowProcessNumbered"/>
    <dgm:cxn modelId="{007F6E00-10FB-4947-8FC8-DDD1AFE41159}" type="presParOf" srcId="{F3A9EEB1-A397-834E-BBF3-3D8D4CE0C38C}" destId="{3FA131C0-8CC8-1745-9C04-926DFA6DFB71}" srcOrd="0" destOrd="0" presId="urn:microsoft.com/office/officeart/2016/7/layout/LinearArrowProcessNumbered"/>
    <dgm:cxn modelId="{300F386F-306A-8642-A337-DDA8E9177EF6}" type="presParOf" srcId="{F3A9EEB1-A397-834E-BBF3-3D8D4CE0C38C}" destId="{44E464AD-67BC-8F40-92D7-E50400E7C6E7}" srcOrd="1" destOrd="0" presId="urn:microsoft.com/office/officeart/2016/7/layout/LinearArrowProcessNumbered"/>
    <dgm:cxn modelId="{525B81C4-58AB-5243-A6AF-5BCC807E1063}" type="presParOf" srcId="{44E464AD-67BC-8F40-92D7-E50400E7C6E7}" destId="{46F4B52B-D4F1-914C-B006-051ACB863D4F}" srcOrd="0" destOrd="0" presId="urn:microsoft.com/office/officeart/2016/7/layout/LinearArrowProcessNumbered"/>
    <dgm:cxn modelId="{3CC661DC-5C41-6540-965F-AF7C1F463F91}" type="presParOf" srcId="{44E464AD-67BC-8F40-92D7-E50400E7C6E7}" destId="{1E825D85-AE4C-A54C-A62A-9CD7362CE3E1}" srcOrd="1" destOrd="0" presId="urn:microsoft.com/office/officeart/2016/7/layout/LinearArrowProcessNumbered"/>
    <dgm:cxn modelId="{F4918C6D-B44B-2640-A9DA-ABACA8058B17}" type="presParOf" srcId="{44E464AD-67BC-8F40-92D7-E50400E7C6E7}" destId="{A53DBCD5-788A-4F4B-B171-3501146D65CC}" srcOrd="2" destOrd="0" presId="urn:microsoft.com/office/officeart/2016/7/layout/LinearArrowProcessNumbered"/>
    <dgm:cxn modelId="{5ACCCA1A-973A-A548-90F2-A134DE884AA7}" type="presParOf" srcId="{44E464AD-67BC-8F40-92D7-E50400E7C6E7}" destId="{C1B8B94A-6ED3-B04B-B79D-4C70D2B7066B}" srcOrd="3" destOrd="0" presId="urn:microsoft.com/office/officeart/2016/7/layout/LinearArrowProcessNumbered"/>
    <dgm:cxn modelId="{47F02268-DDE6-BD42-ABE5-3F9E9611E17B}" type="presParOf" srcId="{F3A9EEB1-A397-834E-BBF3-3D8D4CE0C38C}" destId="{5CD59C22-E6C6-FB49-8894-54D020825532}" srcOrd="2" destOrd="0" presId="urn:microsoft.com/office/officeart/2016/7/layout/LinearArrowProcessNumbered"/>
    <dgm:cxn modelId="{860DCDA1-3DB4-7B4F-9411-F11B0DA0E2D7}" type="presParOf" srcId="{F3430CF1-1D98-1F4C-A076-862D1C21344F}" destId="{C552FB86-9F32-8D4A-88E1-9C99998D57A2}" srcOrd="3" destOrd="0" presId="urn:microsoft.com/office/officeart/2016/7/layout/LinearArrowProcessNumbered"/>
    <dgm:cxn modelId="{A8A0ED97-C533-5649-8BEA-552766670420}" type="presParOf" srcId="{F3430CF1-1D98-1F4C-A076-862D1C21344F}" destId="{32A40148-2BA3-7341-8A93-C4711F74EC0F}" srcOrd="4" destOrd="0" presId="urn:microsoft.com/office/officeart/2016/7/layout/LinearArrowProcessNumbered"/>
    <dgm:cxn modelId="{B157CFC3-9978-6E45-886F-19EED87B487D}" type="presParOf" srcId="{32A40148-2BA3-7341-8A93-C4711F74EC0F}" destId="{03F4EC41-67FF-894B-B1BF-29C2A6C7A7AE}" srcOrd="0" destOrd="0" presId="urn:microsoft.com/office/officeart/2016/7/layout/LinearArrowProcessNumbered"/>
    <dgm:cxn modelId="{1209E782-7FC4-9B4C-9027-12F46A7C99F9}" type="presParOf" srcId="{32A40148-2BA3-7341-8A93-C4711F74EC0F}" destId="{DAFCA048-3044-5A45-8E62-F030FA057A68}" srcOrd="1" destOrd="0" presId="urn:microsoft.com/office/officeart/2016/7/layout/LinearArrowProcessNumbered"/>
    <dgm:cxn modelId="{4DF23BBA-14C1-424D-AFA9-FF3F6949B710}" type="presParOf" srcId="{DAFCA048-3044-5A45-8E62-F030FA057A68}" destId="{89F43A3D-7034-6A4E-ACFA-D046A7C8E9E1}" srcOrd="0" destOrd="0" presId="urn:microsoft.com/office/officeart/2016/7/layout/LinearArrowProcessNumbered"/>
    <dgm:cxn modelId="{64CB5EAB-D6C2-AD41-9CC1-DEC936369BF9}" type="presParOf" srcId="{DAFCA048-3044-5A45-8E62-F030FA057A68}" destId="{8034BB11-BD18-7746-A3E6-6C5C01B565A9}" srcOrd="1" destOrd="0" presId="urn:microsoft.com/office/officeart/2016/7/layout/LinearArrowProcessNumbered"/>
    <dgm:cxn modelId="{260E07E3-C7F3-DF4B-9CD2-44AD19C5086F}" type="presParOf" srcId="{DAFCA048-3044-5A45-8E62-F030FA057A68}" destId="{75C99DB8-7B0C-D34D-BFE2-A8A8627CDE5B}" srcOrd="2" destOrd="0" presId="urn:microsoft.com/office/officeart/2016/7/layout/LinearArrowProcessNumbered"/>
    <dgm:cxn modelId="{3A850B86-E916-4144-968A-4539CEBC9FA6}" type="presParOf" srcId="{DAFCA048-3044-5A45-8E62-F030FA057A68}" destId="{E07D4D07-21CD-0D4B-B6B9-985D31218923}" srcOrd="3" destOrd="0" presId="urn:microsoft.com/office/officeart/2016/7/layout/LinearArrowProcessNumbered"/>
    <dgm:cxn modelId="{76DF9965-006F-7D43-8CCF-2766082A5BAF}" type="presParOf" srcId="{32A40148-2BA3-7341-8A93-C4711F74EC0F}" destId="{B1B3CAED-A566-024A-97C7-3560A08A87AB}" srcOrd="2" destOrd="0" presId="urn:microsoft.com/office/officeart/2016/7/layout/LinearArrowProcessNumbered"/>
    <dgm:cxn modelId="{5A2638F7-8EE2-8949-87F0-293EA12153B0}" type="presParOf" srcId="{F3430CF1-1D98-1F4C-A076-862D1C21344F}" destId="{0AEC2926-A125-D74B-B1A8-A038CEF2BDA9}" srcOrd="5" destOrd="0" presId="urn:microsoft.com/office/officeart/2016/7/layout/LinearArrowProcessNumbered"/>
    <dgm:cxn modelId="{4CAC79CD-8F88-C14B-8D87-D6EBEC3B6C32}" type="presParOf" srcId="{F3430CF1-1D98-1F4C-A076-862D1C21344F}" destId="{A230D7D3-34A9-374C-9C32-D1D07019D7A8}" srcOrd="6" destOrd="0" presId="urn:microsoft.com/office/officeart/2016/7/layout/LinearArrowProcessNumbered"/>
    <dgm:cxn modelId="{9221754B-2332-DA4E-9012-FF8B617209A9}" type="presParOf" srcId="{A230D7D3-34A9-374C-9C32-D1D07019D7A8}" destId="{B4D862B7-1AD0-D34A-9B0F-668CCACA7603}" srcOrd="0" destOrd="0" presId="urn:microsoft.com/office/officeart/2016/7/layout/LinearArrowProcessNumbered"/>
    <dgm:cxn modelId="{48BD12F5-735B-414C-B02F-4D020680DAB7}" type="presParOf" srcId="{A230D7D3-34A9-374C-9C32-D1D07019D7A8}" destId="{6534D60F-57B8-7643-AA05-51F3DCDB84F2}" srcOrd="1" destOrd="0" presId="urn:microsoft.com/office/officeart/2016/7/layout/LinearArrowProcessNumbered"/>
    <dgm:cxn modelId="{C480AA15-3D61-F14E-AEB1-0B3DD9A30F79}" type="presParOf" srcId="{6534D60F-57B8-7643-AA05-51F3DCDB84F2}" destId="{778DE269-DDC5-3E41-B59F-13398E7A8129}" srcOrd="0" destOrd="0" presId="urn:microsoft.com/office/officeart/2016/7/layout/LinearArrowProcessNumbered"/>
    <dgm:cxn modelId="{3D1B52FC-F102-AD48-83DE-0454FC247B03}" type="presParOf" srcId="{6534D60F-57B8-7643-AA05-51F3DCDB84F2}" destId="{C7B4DBD6-EDA6-0943-9BF6-CA5A6D38613B}" srcOrd="1" destOrd="0" presId="urn:microsoft.com/office/officeart/2016/7/layout/LinearArrowProcessNumbered"/>
    <dgm:cxn modelId="{E5A20785-58FB-5B4F-A606-9DD3BCE7C5F6}" type="presParOf" srcId="{6534D60F-57B8-7643-AA05-51F3DCDB84F2}" destId="{D5473905-AD1D-FE45-A9E4-876D59C8C972}" srcOrd="2" destOrd="0" presId="urn:microsoft.com/office/officeart/2016/7/layout/LinearArrowProcessNumbered"/>
    <dgm:cxn modelId="{EB501028-B642-BC41-9FE7-496B41D846EB}" type="presParOf" srcId="{6534D60F-57B8-7643-AA05-51F3DCDB84F2}" destId="{58506FBE-BE4C-964D-A500-66CB4A822F8F}" srcOrd="3" destOrd="0" presId="urn:microsoft.com/office/officeart/2016/7/layout/LinearArrowProcessNumbered"/>
    <dgm:cxn modelId="{C442347E-40E2-D943-8DBE-D2714B539E22}" type="presParOf" srcId="{A230D7D3-34A9-374C-9C32-D1D07019D7A8}" destId="{38276223-DE64-C14C-8042-B0E5E39774CF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8298AE-869E-4A5C-894C-E7F18A539E84}" type="doc">
      <dgm:prSet loTypeId="urn:microsoft.com/office/officeart/2005/8/layout/vList5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1953974-AEB1-4CF5-AD16-5667550FF2F4}">
      <dgm:prSet custT="1"/>
      <dgm:spPr/>
      <dgm:t>
        <a:bodyPr/>
        <a:lstStyle/>
        <a:p>
          <a:r>
            <a:rPr lang="pt-BR" sz="4400" dirty="0">
              <a:solidFill>
                <a:schemeClr val="tx1"/>
              </a:solidFill>
            </a:rPr>
            <a:t>Divide</a:t>
          </a:r>
          <a:endParaRPr lang="en-US" sz="4400" dirty="0">
            <a:solidFill>
              <a:schemeClr val="tx1"/>
            </a:solidFill>
          </a:endParaRPr>
        </a:p>
      </dgm:t>
    </dgm:pt>
    <dgm:pt modelId="{F14F01B0-70AF-4A86-BBB7-32D0767CD9D9}" type="parTrans" cxnId="{47630309-BA83-4CA4-B0DB-CD4F734A081B}">
      <dgm:prSet/>
      <dgm:spPr/>
      <dgm:t>
        <a:bodyPr/>
        <a:lstStyle/>
        <a:p>
          <a:endParaRPr lang="en-US"/>
        </a:p>
      </dgm:t>
    </dgm:pt>
    <dgm:pt modelId="{74A1FB61-E975-4B2A-8D6F-289F7CE7D0F6}" type="sibTrans" cxnId="{47630309-BA83-4CA4-B0DB-CD4F734A081B}">
      <dgm:prSet/>
      <dgm:spPr/>
      <dgm:t>
        <a:bodyPr/>
        <a:lstStyle/>
        <a:p>
          <a:endParaRPr lang="en-US"/>
        </a:p>
      </dgm:t>
    </dgm:pt>
    <dgm:pt modelId="{5F784CD3-4B81-4B83-9E94-04313A07F4DD}">
      <dgm:prSet/>
      <dgm:spPr/>
      <dgm:t>
        <a:bodyPr/>
        <a:lstStyle/>
        <a:p>
          <a:pPr>
            <a:buNone/>
          </a:pPr>
          <a:r>
            <a:rPr lang="pt-BR" dirty="0"/>
            <a:t>Divide </a:t>
          </a:r>
          <a:r>
            <a:rPr lang="pt-BR" dirty="0" err="1"/>
            <a:t>the</a:t>
          </a:r>
          <a:r>
            <a:rPr lang="pt-BR" dirty="0"/>
            <a:t> </a:t>
          </a:r>
          <a:r>
            <a:rPr lang="pt-BR" dirty="0" err="1"/>
            <a:t>problem</a:t>
          </a:r>
          <a:r>
            <a:rPr lang="pt-BR" dirty="0"/>
            <a:t> </a:t>
          </a:r>
          <a:r>
            <a:rPr lang="pt-BR" dirty="0" err="1"/>
            <a:t>into</a:t>
          </a:r>
          <a:r>
            <a:rPr lang="pt-BR" dirty="0"/>
            <a:t> </a:t>
          </a:r>
          <a:r>
            <a:rPr lang="pt-BR" dirty="0" err="1"/>
            <a:t>subproblems</a:t>
          </a:r>
          <a:r>
            <a:rPr lang="pt-BR" dirty="0"/>
            <a:t> (</a:t>
          </a:r>
          <a:r>
            <a:rPr lang="pt-BR" dirty="0" err="1"/>
            <a:t>smaller</a:t>
          </a:r>
          <a:r>
            <a:rPr lang="pt-BR" dirty="0"/>
            <a:t>)</a:t>
          </a:r>
          <a:endParaRPr lang="en-US" dirty="0"/>
        </a:p>
      </dgm:t>
    </dgm:pt>
    <dgm:pt modelId="{AC7D65CA-BF32-4DE6-8FF0-B27F50343A1D}" type="parTrans" cxnId="{586A87DC-BFC3-4494-A04B-CCAFF2F52708}">
      <dgm:prSet/>
      <dgm:spPr/>
      <dgm:t>
        <a:bodyPr/>
        <a:lstStyle/>
        <a:p>
          <a:endParaRPr lang="en-US"/>
        </a:p>
      </dgm:t>
    </dgm:pt>
    <dgm:pt modelId="{37DBDFFC-2237-4913-8143-F6284D89BD09}" type="sibTrans" cxnId="{586A87DC-BFC3-4494-A04B-CCAFF2F52708}">
      <dgm:prSet/>
      <dgm:spPr/>
      <dgm:t>
        <a:bodyPr/>
        <a:lstStyle/>
        <a:p>
          <a:endParaRPr lang="en-US"/>
        </a:p>
      </dgm:t>
    </dgm:pt>
    <dgm:pt modelId="{17A52A79-6B9E-4C82-8174-F26FA45F9086}">
      <dgm:prSet custT="1"/>
      <dgm:spPr/>
      <dgm:t>
        <a:bodyPr/>
        <a:lstStyle/>
        <a:p>
          <a:r>
            <a:rPr lang="pt-BR" sz="4400"/>
            <a:t>Conquer</a:t>
          </a:r>
          <a:endParaRPr lang="en-US" sz="4400"/>
        </a:p>
      </dgm:t>
    </dgm:pt>
    <dgm:pt modelId="{00724396-A66A-4492-B641-93E22D6315CC}" type="parTrans" cxnId="{E214512B-5D17-402F-8E56-11524613CC96}">
      <dgm:prSet/>
      <dgm:spPr/>
      <dgm:t>
        <a:bodyPr/>
        <a:lstStyle/>
        <a:p>
          <a:endParaRPr lang="en-US"/>
        </a:p>
      </dgm:t>
    </dgm:pt>
    <dgm:pt modelId="{3EDFD9E2-6578-4A28-B0C4-A0D7E986E872}" type="sibTrans" cxnId="{E214512B-5D17-402F-8E56-11524613CC96}">
      <dgm:prSet/>
      <dgm:spPr/>
      <dgm:t>
        <a:bodyPr/>
        <a:lstStyle/>
        <a:p>
          <a:endParaRPr lang="en-US"/>
        </a:p>
      </dgm:t>
    </dgm:pt>
    <dgm:pt modelId="{3C3FB493-4F49-48F8-B3B9-84C9D11EA9CA}">
      <dgm:prSet/>
      <dgm:spPr/>
      <dgm:t>
        <a:bodyPr/>
        <a:lstStyle/>
        <a:p>
          <a:pPr>
            <a:buNone/>
          </a:pPr>
          <a:r>
            <a:rPr lang="pt-BR"/>
            <a:t>Calculate the result of the smaller problem</a:t>
          </a:r>
          <a:endParaRPr lang="en-US"/>
        </a:p>
      </dgm:t>
    </dgm:pt>
    <dgm:pt modelId="{A65AD98B-7809-4395-B064-0C0190E1CFE9}" type="parTrans" cxnId="{9153DE07-9909-4E2B-AD18-7097330E66CD}">
      <dgm:prSet/>
      <dgm:spPr/>
      <dgm:t>
        <a:bodyPr/>
        <a:lstStyle/>
        <a:p>
          <a:endParaRPr lang="en-US"/>
        </a:p>
      </dgm:t>
    </dgm:pt>
    <dgm:pt modelId="{32EE4BDC-EA5F-45F4-A497-A66692AEE021}" type="sibTrans" cxnId="{9153DE07-9909-4E2B-AD18-7097330E66CD}">
      <dgm:prSet/>
      <dgm:spPr/>
      <dgm:t>
        <a:bodyPr/>
        <a:lstStyle/>
        <a:p>
          <a:endParaRPr lang="en-US"/>
        </a:p>
      </dgm:t>
    </dgm:pt>
    <dgm:pt modelId="{3C5C83C5-3EF1-4972-82E5-B9D443F06B56}">
      <dgm:prSet custT="1"/>
      <dgm:spPr/>
      <dgm:t>
        <a:bodyPr/>
        <a:lstStyle/>
        <a:p>
          <a:r>
            <a:rPr lang="pt-BR" sz="4400"/>
            <a:t>Combine</a:t>
          </a:r>
          <a:endParaRPr lang="en-US" sz="4400"/>
        </a:p>
      </dgm:t>
    </dgm:pt>
    <dgm:pt modelId="{9FA04BD1-DFD7-4CBD-8CCA-0DB07CBE78A3}" type="parTrans" cxnId="{48672C65-6116-4654-858C-B0D6121A46A5}">
      <dgm:prSet/>
      <dgm:spPr/>
      <dgm:t>
        <a:bodyPr/>
        <a:lstStyle/>
        <a:p>
          <a:endParaRPr lang="en-US"/>
        </a:p>
      </dgm:t>
    </dgm:pt>
    <dgm:pt modelId="{52F9EB06-8688-4FC7-A0E2-B31D64D846FB}" type="sibTrans" cxnId="{48672C65-6116-4654-858C-B0D6121A46A5}">
      <dgm:prSet/>
      <dgm:spPr/>
      <dgm:t>
        <a:bodyPr/>
        <a:lstStyle/>
        <a:p>
          <a:endParaRPr lang="en-US"/>
        </a:p>
      </dgm:t>
    </dgm:pt>
    <dgm:pt modelId="{4582A74B-F9E0-43A8-ABF4-7EDF7F961228}">
      <dgm:prSet/>
      <dgm:spPr/>
      <dgm:t>
        <a:bodyPr/>
        <a:lstStyle/>
        <a:p>
          <a:pPr>
            <a:buNone/>
          </a:pPr>
          <a:r>
            <a:rPr lang="pt-BR" dirty="0"/>
            <a:t>Combine </a:t>
          </a:r>
          <a:r>
            <a:rPr lang="pt-BR" dirty="0" err="1"/>
            <a:t>the</a:t>
          </a:r>
          <a:r>
            <a:rPr lang="pt-BR" dirty="0"/>
            <a:t> </a:t>
          </a:r>
          <a:r>
            <a:rPr lang="pt-BR" dirty="0" err="1"/>
            <a:t>results</a:t>
          </a:r>
          <a:r>
            <a:rPr lang="pt-BR" dirty="0"/>
            <a:t> </a:t>
          </a:r>
          <a:r>
            <a:rPr lang="pt-BR" dirty="0" err="1"/>
            <a:t>to</a:t>
          </a:r>
          <a:r>
            <a:rPr lang="pt-BR" dirty="0"/>
            <a:t> </a:t>
          </a:r>
          <a:r>
            <a:rPr lang="pt-BR" dirty="0" err="1"/>
            <a:t>get</a:t>
          </a:r>
          <a:r>
            <a:rPr lang="pt-BR" dirty="0"/>
            <a:t> </a:t>
          </a:r>
          <a:r>
            <a:rPr lang="pt-BR" dirty="0" err="1"/>
            <a:t>the</a:t>
          </a:r>
          <a:r>
            <a:rPr lang="pt-BR" dirty="0"/>
            <a:t> global </a:t>
          </a:r>
          <a:r>
            <a:rPr lang="pt-BR" dirty="0" err="1"/>
            <a:t>solution</a:t>
          </a:r>
          <a:endParaRPr lang="en-US" dirty="0"/>
        </a:p>
      </dgm:t>
    </dgm:pt>
    <dgm:pt modelId="{A06FE137-15EA-4107-98B8-E7D0D7B7C5CB}" type="parTrans" cxnId="{133F4937-77FD-402D-B5F5-DAE6EC70D131}">
      <dgm:prSet/>
      <dgm:spPr/>
      <dgm:t>
        <a:bodyPr/>
        <a:lstStyle/>
        <a:p>
          <a:endParaRPr lang="en-US"/>
        </a:p>
      </dgm:t>
    </dgm:pt>
    <dgm:pt modelId="{D3576660-0540-4C88-8F15-251060391AEB}" type="sibTrans" cxnId="{133F4937-77FD-402D-B5F5-DAE6EC70D131}">
      <dgm:prSet/>
      <dgm:spPr/>
      <dgm:t>
        <a:bodyPr/>
        <a:lstStyle/>
        <a:p>
          <a:endParaRPr lang="en-US"/>
        </a:p>
      </dgm:t>
    </dgm:pt>
    <dgm:pt modelId="{C64D008F-C0E9-5A41-A8FB-BAFB4F9FF360}" type="pres">
      <dgm:prSet presAssocID="{B78298AE-869E-4A5C-894C-E7F18A539E84}" presName="Name0" presStyleCnt="0">
        <dgm:presLayoutVars>
          <dgm:dir/>
          <dgm:animLvl val="lvl"/>
          <dgm:resizeHandles val="exact"/>
        </dgm:presLayoutVars>
      </dgm:prSet>
      <dgm:spPr/>
    </dgm:pt>
    <dgm:pt modelId="{13CF9734-B1A2-3D47-86D5-97B00B03A130}" type="pres">
      <dgm:prSet presAssocID="{91953974-AEB1-4CF5-AD16-5667550FF2F4}" presName="linNode" presStyleCnt="0"/>
      <dgm:spPr/>
    </dgm:pt>
    <dgm:pt modelId="{FB3F616A-9E4A-C345-8F3E-1E7411F9B0F2}" type="pres">
      <dgm:prSet presAssocID="{91953974-AEB1-4CF5-AD16-5667550FF2F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8304D67-7AD5-2B43-9889-70720E6C6BCF}" type="pres">
      <dgm:prSet presAssocID="{91953974-AEB1-4CF5-AD16-5667550FF2F4}" presName="descendantText" presStyleLbl="alignAccFollowNode1" presStyleIdx="0" presStyleCnt="3">
        <dgm:presLayoutVars>
          <dgm:bulletEnabled val="1"/>
        </dgm:presLayoutVars>
      </dgm:prSet>
      <dgm:spPr/>
    </dgm:pt>
    <dgm:pt modelId="{DEAB1A11-0622-A94F-9660-07054287E6CC}" type="pres">
      <dgm:prSet presAssocID="{74A1FB61-E975-4B2A-8D6F-289F7CE7D0F6}" presName="sp" presStyleCnt="0"/>
      <dgm:spPr/>
    </dgm:pt>
    <dgm:pt modelId="{E1BEB356-D5D7-D749-9BB7-DC2F1AF58BEE}" type="pres">
      <dgm:prSet presAssocID="{17A52A79-6B9E-4C82-8174-F26FA45F9086}" presName="linNode" presStyleCnt="0"/>
      <dgm:spPr/>
    </dgm:pt>
    <dgm:pt modelId="{F76CCCED-8A06-6945-AE8C-091BECB95104}" type="pres">
      <dgm:prSet presAssocID="{17A52A79-6B9E-4C82-8174-F26FA45F908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0092F1E-138C-964D-A216-6F0F26D2F70C}" type="pres">
      <dgm:prSet presAssocID="{17A52A79-6B9E-4C82-8174-F26FA45F9086}" presName="descendantText" presStyleLbl="alignAccFollowNode1" presStyleIdx="1" presStyleCnt="3">
        <dgm:presLayoutVars>
          <dgm:bulletEnabled val="1"/>
        </dgm:presLayoutVars>
      </dgm:prSet>
      <dgm:spPr/>
    </dgm:pt>
    <dgm:pt modelId="{5AAF5CD0-E23D-FA48-9683-8FDBC0E6BDDC}" type="pres">
      <dgm:prSet presAssocID="{3EDFD9E2-6578-4A28-B0C4-A0D7E986E872}" presName="sp" presStyleCnt="0"/>
      <dgm:spPr/>
    </dgm:pt>
    <dgm:pt modelId="{6BD256C9-72B5-7642-A287-71754D7EA68E}" type="pres">
      <dgm:prSet presAssocID="{3C5C83C5-3EF1-4972-82E5-B9D443F06B56}" presName="linNode" presStyleCnt="0"/>
      <dgm:spPr/>
    </dgm:pt>
    <dgm:pt modelId="{153CE291-BD15-C74D-8EE6-520DDC12CDDD}" type="pres">
      <dgm:prSet presAssocID="{3C5C83C5-3EF1-4972-82E5-B9D443F06B56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10B50966-83FA-1B41-8E23-6A96A4A75576}" type="pres">
      <dgm:prSet presAssocID="{3C5C83C5-3EF1-4972-82E5-B9D443F06B56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9153DE07-9909-4E2B-AD18-7097330E66CD}" srcId="{17A52A79-6B9E-4C82-8174-F26FA45F9086}" destId="{3C3FB493-4F49-48F8-B3B9-84C9D11EA9CA}" srcOrd="0" destOrd="0" parTransId="{A65AD98B-7809-4395-B064-0C0190E1CFE9}" sibTransId="{32EE4BDC-EA5F-45F4-A497-A66692AEE021}"/>
    <dgm:cxn modelId="{47630309-BA83-4CA4-B0DB-CD4F734A081B}" srcId="{B78298AE-869E-4A5C-894C-E7F18A539E84}" destId="{91953974-AEB1-4CF5-AD16-5667550FF2F4}" srcOrd="0" destOrd="0" parTransId="{F14F01B0-70AF-4A86-BBB7-32D0767CD9D9}" sibTransId="{74A1FB61-E975-4B2A-8D6F-289F7CE7D0F6}"/>
    <dgm:cxn modelId="{E423970C-741D-CF4F-9F8D-0F6409DA6A7C}" type="presOf" srcId="{B78298AE-869E-4A5C-894C-E7F18A539E84}" destId="{C64D008F-C0E9-5A41-A8FB-BAFB4F9FF360}" srcOrd="0" destOrd="0" presId="urn:microsoft.com/office/officeart/2005/8/layout/vList5"/>
    <dgm:cxn modelId="{E214512B-5D17-402F-8E56-11524613CC96}" srcId="{B78298AE-869E-4A5C-894C-E7F18A539E84}" destId="{17A52A79-6B9E-4C82-8174-F26FA45F9086}" srcOrd="1" destOrd="0" parTransId="{00724396-A66A-4492-B641-93E22D6315CC}" sibTransId="{3EDFD9E2-6578-4A28-B0C4-A0D7E986E872}"/>
    <dgm:cxn modelId="{133F4937-77FD-402D-B5F5-DAE6EC70D131}" srcId="{3C5C83C5-3EF1-4972-82E5-B9D443F06B56}" destId="{4582A74B-F9E0-43A8-ABF4-7EDF7F961228}" srcOrd="0" destOrd="0" parTransId="{A06FE137-15EA-4107-98B8-E7D0D7B7C5CB}" sibTransId="{D3576660-0540-4C88-8F15-251060391AEB}"/>
    <dgm:cxn modelId="{48672C65-6116-4654-858C-B0D6121A46A5}" srcId="{B78298AE-869E-4A5C-894C-E7F18A539E84}" destId="{3C5C83C5-3EF1-4972-82E5-B9D443F06B56}" srcOrd="2" destOrd="0" parTransId="{9FA04BD1-DFD7-4CBD-8CCA-0DB07CBE78A3}" sibTransId="{52F9EB06-8688-4FC7-A0E2-B31D64D846FB}"/>
    <dgm:cxn modelId="{9680CF7C-ADC6-9648-97C6-6F0345D82CF2}" type="presOf" srcId="{4582A74B-F9E0-43A8-ABF4-7EDF7F961228}" destId="{10B50966-83FA-1B41-8E23-6A96A4A75576}" srcOrd="0" destOrd="0" presId="urn:microsoft.com/office/officeart/2005/8/layout/vList5"/>
    <dgm:cxn modelId="{1FFD5E81-4EB8-094C-A8EC-BE28507D95C7}" type="presOf" srcId="{3C3FB493-4F49-48F8-B3B9-84C9D11EA9CA}" destId="{B0092F1E-138C-964D-A216-6F0F26D2F70C}" srcOrd="0" destOrd="0" presId="urn:microsoft.com/office/officeart/2005/8/layout/vList5"/>
    <dgm:cxn modelId="{37CAEA85-0BC2-D14F-8CF0-9C0184F8F942}" type="presOf" srcId="{5F784CD3-4B81-4B83-9E94-04313A07F4DD}" destId="{88304D67-7AD5-2B43-9889-70720E6C6BCF}" srcOrd="0" destOrd="0" presId="urn:microsoft.com/office/officeart/2005/8/layout/vList5"/>
    <dgm:cxn modelId="{66D7EE86-E168-D14D-9AA5-76FF0F203FAD}" type="presOf" srcId="{17A52A79-6B9E-4C82-8174-F26FA45F9086}" destId="{F76CCCED-8A06-6945-AE8C-091BECB95104}" srcOrd="0" destOrd="0" presId="urn:microsoft.com/office/officeart/2005/8/layout/vList5"/>
    <dgm:cxn modelId="{42A4878A-263B-DD40-BBED-AE8E2195FD69}" type="presOf" srcId="{3C5C83C5-3EF1-4972-82E5-B9D443F06B56}" destId="{153CE291-BD15-C74D-8EE6-520DDC12CDDD}" srcOrd="0" destOrd="0" presId="urn:microsoft.com/office/officeart/2005/8/layout/vList5"/>
    <dgm:cxn modelId="{2C379AC3-EECA-7543-B1D8-DC4037589397}" type="presOf" srcId="{91953974-AEB1-4CF5-AD16-5667550FF2F4}" destId="{FB3F616A-9E4A-C345-8F3E-1E7411F9B0F2}" srcOrd="0" destOrd="0" presId="urn:microsoft.com/office/officeart/2005/8/layout/vList5"/>
    <dgm:cxn modelId="{586A87DC-BFC3-4494-A04B-CCAFF2F52708}" srcId="{91953974-AEB1-4CF5-AD16-5667550FF2F4}" destId="{5F784CD3-4B81-4B83-9E94-04313A07F4DD}" srcOrd="0" destOrd="0" parTransId="{AC7D65CA-BF32-4DE6-8FF0-B27F50343A1D}" sibTransId="{37DBDFFC-2237-4913-8143-F6284D89BD09}"/>
    <dgm:cxn modelId="{3DB028C7-B317-1B4A-A472-BFD6BAACF0B5}" type="presParOf" srcId="{C64D008F-C0E9-5A41-A8FB-BAFB4F9FF360}" destId="{13CF9734-B1A2-3D47-86D5-97B00B03A130}" srcOrd="0" destOrd="0" presId="urn:microsoft.com/office/officeart/2005/8/layout/vList5"/>
    <dgm:cxn modelId="{5D980A8D-4580-8A47-805E-DC6A895BC42C}" type="presParOf" srcId="{13CF9734-B1A2-3D47-86D5-97B00B03A130}" destId="{FB3F616A-9E4A-C345-8F3E-1E7411F9B0F2}" srcOrd="0" destOrd="0" presId="urn:microsoft.com/office/officeart/2005/8/layout/vList5"/>
    <dgm:cxn modelId="{24DA8E27-DE83-F243-8B77-CA4684BCC559}" type="presParOf" srcId="{13CF9734-B1A2-3D47-86D5-97B00B03A130}" destId="{88304D67-7AD5-2B43-9889-70720E6C6BCF}" srcOrd="1" destOrd="0" presId="urn:microsoft.com/office/officeart/2005/8/layout/vList5"/>
    <dgm:cxn modelId="{DB0E3DA7-C6E0-EA4D-9C08-69CEDE6C2C2A}" type="presParOf" srcId="{C64D008F-C0E9-5A41-A8FB-BAFB4F9FF360}" destId="{DEAB1A11-0622-A94F-9660-07054287E6CC}" srcOrd="1" destOrd="0" presId="urn:microsoft.com/office/officeart/2005/8/layout/vList5"/>
    <dgm:cxn modelId="{30031256-BEDF-B247-88A5-B8570A4C0DFF}" type="presParOf" srcId="{C64D008F-C0E9-5A41-A8FB-BAFB4F9FF360}" destId="{E1BEB356-D5D7-D749-9BB7-DC2F1AF58BEE}" srcOrd="2" destOrd="0" presId="urn:microsoft.com/office/officeart/2005/8/layout/vList5"/>
    <dgm:cxn modelId="{C24616C6-00E9-EB47-9FE3-8747D77DD61F}" type="presParOf" srcId="{E1BEB356-D5D7-D749-9BB7-DC2F1AF58BEE}" destId="{F76CCCED-8A06-6945-AE8C-091BECB95104}" srcOrd="0" destOrd="0" presId="urn:microsoft.com/office/officeart/2005/8/layout/vList5"/>
    <dgm:cxn modelId="{67E55BC5-00A8-A549-B2A3-34F448987276}" type="presParOf" srcId="{E1BEB356-D5D7-D749-9BB7-DC2F1AF58BEE}" destId="{B0092F1E-138C-964D-A216-6F0F26D2F70C}" srcOrd="1" destOrd="0" presId="urn:microsoft.com/office/officeart/2005/8/layout/vList5"/>
    <dgm:cxn modelId="{60A055A1-19B5-8546-ABCB-5CF1E268678E}" type="presParOf" srcId="{C64D008F-C0E9-5A41-A8FB-BAFB4F9FF360}" destId="{5AAF5CD0-E23D-FA48-9683-8FDBC0E6BDDC}" srcOrd="3" destOrd="0" presId="urn:microsoft.com/office/officeart/2005/8/layout/vList5"/>
    <dgm:cxn modelId="{5B9B01F7-C9EA-F740-919F-35FA8000E487}" type="presParOf" srcId="{C64D008F-C0E9-5A41-A8FB-BAFB4F9FF360}" destId="{6BD256C9-72B5-7642-A287-71754D7EA68E}" srcOrd="4" destOrd="0" presId="urn:microsoft.com/office/officeart/2005/8/layout/vList5"/>
    <dgm:cxn modelId="{28D7A7AA-4B61-DA46-B3E3-5E2FFCF437C2}" type="presParOf" srcId="{6BD256C9-72B5-7642-A287-71754D7EA68E}" destId="{153CE291-BD15-C74D-8EE6-520DDC12CDDD}" srcOrd="0" destOrd="0" presId="urn:microsoft.com/office/officeart/2005/8/layout/vList5"/>
    <dgm:cxn modelId="{BC0493CA-0815-3D41-9DE3-535CC60BD3C2}" type="presParOf" srcId="{6BD256C9-72B5-7642-A287-71754D7EA68E}" destId="{10B50966-83FA-1B41-8E23-6A96A4A7557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A3259E3-F418-464C-A357-2236D95D9431}" type="doc">
      <dgm:prSet loTypeId="urn:microsoft.com/office/officeart/2005/8/layout/list1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D9DF8F9-4B11-4ADB-B582-753C01DF7EB6}">
      <dgm:prSet/>
      <dgm:spPr/>
      <dgm:t>
        <a:bodyPr/>
        <a:lstStyle/>
        <a:p>
          <a:r>
            <a:rPr lang="pt-BR"/>
            <a:t>Zero-cost combination</a:t>
          </a:r>
          <a:endParaRPr lang="en-US"/>
        </a:p>
      </dgm:t>
    </dgm:pt>
    <dgm:pt modelId="{54CEA574-A5D1-45F1-B2FC-B80A75C76512}" type="parTrans" cxnId="{979B66AC-5833-4DB4-9C7E-AF4145C7AD9F}">
      <dgm:prSet/>
      <dgm:spPr/>
      <dgm:t>
        <a:bodyPr/>
        <a:lstStyle/>
        <a:p>
          <a:endParaRPr lang="en-US"/>
        </a:p>
      </dgm:t>
    </dgm:pt>
    <dgm:pt modelId="{909F8F3B-D011-41F8-AA6C-3A01969CF751}" type="sibTrans" cxnId="{979B66AC-5833-4DB4-9C7E-AF4145C7AD9F}">
      <dgm:prSet/>
      <dgm:spPr/>
      <dgm:t>
        <a:bodyPr/>
        <a:lstStyle/>
        <a:p>
          <a:endParaRPr lang="en-US"/>
        </a:p>
      </dgm:t>
    </dgm:pt>
    <dgm:pt modelId="{F106A0C7-E03A-431B-AB76-446304676BA6}">
      <dgm:prSet/>
      <dgm:spPr/>
      <dgm:t>
        <a:bodyPr/>
        <a:lstStyle/>
        <a:p>
          <a:r>
            <a:rPr lang="pt-BR"/>
            <a:t>The result of a subproblem is the solution</a:t>
          </a:r>
          <a:endParaRPr lang="en-US"/>
        </a:p>
      </dgm:t>
    </dgm:pt>
    <dgm:pt modelId="{AED082BD-52EA-41D4-881B-48859AF6378B}" type="parTrans" cxnId="{6831F5FF-7A83-416D-954E-FBF6FF06D3F6}">
      <dgm:prSet/>
      <dgm:spPr/>
      <dgm:t>
        <a:bodyPr/>
        <a:lstStyle/>
        <a:p>
          <a:endParaRPr lang="en-US"/>
        </a:p>
      </dgm:t>
    </dgm:pt>
    <dgm:pt modelId="{71DE7560-DF3C-42A7-9668-371AD6B6CE8A}" type="sibTrans" cxnId="{6831F5FF-7A83-416D-954E-FBF6FF06D3F6}">
      <dgm:prSet/>
      <dgm:spPr/>
      <dgm:t>
        <a:bodyPr/>
        <a:lstStyle/>
        <a:p>
          <a:endParaRPr lang="en-US"/>
        </a:p>
      </dgm:t>
    </dgm:pt>
    <dgm:pt modelId="{87D17CCA-9CAE-4A54-9FF5-832B691FDB68}">
      <dgm:prSet/>
      <dgm:spPr/>
      <dgm:t>
        <a:bodyPr/>
        <a:lstStyle/>
        <a:p>
          <a:r>
            <a:rPr lang="pt-BR" dirty="0">
              <a:solidFill>
                <a:schemeClr val="tx1"/>
              </a:solidFill>
            </a:rPr>
            <a:t>High-</a:t>
          </a:r>
          <a:r>
            <a:rPr lang="pt-BR" dirty="0" err="1">
              <a:solidFill>
                <a:schemeClr val="tx1"/>
              </a:solidFill>
            </a:rPr>
            <a:t>cost</a:t>
          </a:r>
          <a:r>
            <a:rPr lang="pt-BR" dirty="0">
              <a:solidFill>
                <a:schemeClr val="tx1"/>
              </a:solidFill>
            </a:rPr>
            <a:t> </a:t>
          </a:r>
          <a:r>
            <a:rPr lang="pt-BR" dirty="0" err="1">
              <a:solidFill>
                <a:schemeClr val="tx1"/>
              </a:solidFill>
            </a:rPr>
            <a:t>combination</a:t>
          </a:r>
          <a:endParaRPr lang="en-US" dirty="0">
            <a:solidFill>
              <a:schemeClr val="tx1"/>
            </a:solidFill>
          </a:endParaRPr>
        </a:p>
      </dgm:t>
    </dgm:pt>
    <dgm:pt modelId="{D5A1E378-F80C-4125-BE62-2CA67EB6342E}" type="parTrans" cxnId="{BB6EC2C7-9023-46CB-B526-B7CDDD7C0708}">
      <dgm:prSet/>
      <dgm:spPr/>
      <dgm:t>
        <a:bodyPr/>
        <a:lstStyle/>
        <a:p>
          <a:endParaRPr lang="en-US"/>
        </a:p>
      </dgm:t>
    </dgm:pt>
    <dgm:pt modelId="{A2349C08-597A-48D4-86ED-6459ECE32B20}" type="sibTrans" cxnId="{BB6EC2C7-9023-46CB-B526-B7CDDD7C0708}">
      <dgm:prSet/>
      <dgm:spPr/>
      <dgm:t>
        <a:bodyPr/>
        <a:lstStyle/>
        <a:p>
          <a:endParaRPr lang="en-US"/>
        </a:p>
      </dgm:t>
    </dgm:pt>
    <dgm:pt modelId="{8145582B-3923-43DF-9A72-E0F8CF15F9D9}">
      <dgm:prSet/>
      <dgm:spPr/>
      <dgm:t>
        <a:bodyPr/>
        <a:lstStyle/>
        <a:p>
          <a:r>
            <a:rPr lang="pt-BR"/>
            <a:t>To combine it is necessary to analyze the previous results and (usually) loop through them</a:t>
          </a:r>
          <a:endParaRPr lang="en-US"/>
        </a:p>
      </dgm:t>
    </dgm:pt>
    <dgm:pt modelId="{F4843D01-AEFA-4909-8D43-5184CF32070D}" type="parTrans" cxnId="{79220D0D-B9BE-464E-92DC-298AB72685A6}">
      <dgm:prSet/>
      <dgm:spPr/>
      <dgm:t>
        <a:bodyPr/>
        <a:lstStyle/>
        <a:p>
          <a:endParaRPr lang="en-US"/>
        </a:p>
      </dgm:t>
    </dgm:pt>
    <dgm:pt modelId="{3AE02006-5AD2-417C-AAE8-B2EF213A2F54}" type="sibTrans" cxnId="{79220D0D-B9BE-464E-92DC-298AB72685A6}">
      <dgm:prSet/>
      <dgm:spPr/>
      <dgm:t>
        <a:bodyPr/>
        <a:lstStyle/>
        <a:p>
          <a:endParaRPr lang="en-US"/>
        </a:p>
      </dgm:t>
    </dgm:pt>
    <dgm:pt modelId="{2162971F-1803-C848-9982-10B9292F518A}" type="pres">
      <dgm:prSet presAssocID="{6A3259E3-F418-464C-A357-2236D95D9431}" presName="linear" presStyleCnt="0">
        <dgm:presLayoutVars>
          <dgm:dir/>
          <dgm:animLvl val="lvl"/>
          <dgm:resizeHandles val="exact"/>
        </dgm:presLayoutVars>
      </dgm:prSet>
      <dgm:spPr/>
    </dgm:pt>
    <dgm:pt modelId="{5D732C7B-A87D-6E4D-9095-FC8ACAE8DE61}" type="pres">
      <dgm:prSet presAssocID="{CD9DF8F9-4B11-4ADB-B582-753C01DF7EB6}" presName="parentLin" presStyleCnt="0"/>
      <dgm:spPr/>
    </dgm:pt>
    <dgm:pt modelId="{DEB6471B-EA00-9D48-87CA-DE07398066F6}" type="pres">
      <dgm:prSet presAssocID="{CD9DF8F9-4B11-4ADB-B582-753C01DF7EB6}" presName="parentLeftMargin" presStyleLbl="node1" presStyleIdx="0" presStyleCnt="2"/>
      <dgm:spPr/>
    </dgm:pt>
    <dgm:pt modelId="{53C06ABE-B2D4-E040-8750-3CB5DA332FC9}" type="pres">
      <dgm:prSet presAssocID="{CD9DF8F9-4B11-4ADB-B582-753C01DF7EB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3CC071C-231A-FF4D-8565-E574B302DE05}" type="pres">
      <dgm:prSet presAssocID="{CD9DF8F9-4B11-4ADB-B582-753C01DF7EB6}" presName="negativeSpace" presStyleCnt="0"/>
      <dgm:spPr/>
    </dgm:pt>
    <dgm:pt modelId="{30177F9E-205A-ED49-ACE4-FC737F2AFC35}" type="pres">
      <dgm:prSet presAssocID="{CD9DF8F9-4B11-4ADB-B582-753C01DF7EB6}" presName="childText" presStyleLbl="conFgAcc1" presStyleIdx="0" presStyleCnt="2">
        <dgm:presLayoutVars>
          <dgm:bulletEnabled val="1"/>
        </dgm:presLayoutVars>
      </dgm:prSet>
      <dgm:spPr/>
    </dgm:pt>
    <dgm:pt modelId="{82DE98F7-0C2B-ED43-A510-C8F22939ED64}" type="pres">
      <dgm:prSet presAssocID="{909F8F3B-D011-41F8-AA6C-3A01969CF751}" presName="spaceBetweenRectangles" presStyleCnt="0"/>
      <dgm:spPr/>
    </dgm:pt>
    <dgm:pt modelId="{FCDC3C2A-B8DA-9846-9A6E-D1B00DE12229}" type="pres">
      <dgm:prSet presAssocID="{87D17CCA-9CAE-4A54-9FF5-832B691FDB68}" presName="parentLin" presStyleCnt="0"/>
      <dgm:spPr/>
    </dgm:pt>
    <dgm:pt modelId="{5C1DEC44-E2B5-E244-B99E-CEE1E10CF604}" type="pres">
      <dgm:prSet presAssocID="{87D17CCA-9CAE-4A54-9FF5-832B691FDB68}" presName="parentLeftMargin" presStyleLbl="node1" presStyleIdx="0" presStyleCnt="2"/>
      <dgm:spPr/>
    </dgm:pt>
    <dgm:pt modelId="{1C749BD6-1DF9-E54C-AC26-21D3D42DAB69}" type="pres">
      <dgm:prSet presAssocID="{87D17CCA-9CAE-4A54-9FF5-832B691FDB6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3D8E433-4E51-3C4A-AB0A-D8340DC6A10C}" type="pres">
      <dgm:prSet presAssocID="{87D17CCA-9CAE-4A54-9FF5-832B691FDB68}" presName="negativeSpace" presStyleCnt="0"/>
      <dgm:spPr/>
    </dgm:pt>
    <dgm:pt modelId="{CD9A22DB-CEBD-5945-A19B-5CBA7B49E2E6}" type="pres">
      <dgm:prSet presAssocID="{87D17CCA-9CAE-4A54-9FF5-832B691FDB6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9220D0D-B9BE-464E-92DC-298AB72685A6}" srcId="{87D17CCA-9CAE-4A54-9FF5-832B691FDB68}" destId="{8145582B-3923-43DF-9A72-E0F8CF15F9D9}" srcOrd="0" destOrd="0" parTransId="{F4843D01-AEFA-4909-8D43-5184CF32070D}" sibTransId="{3AE02006-5AD2-417C-AAE8-B2EF213A2F54}"/>
    <dgm:cxn modelId="{946E1F27-D899-DA41-8244-131638866182}" type="presOf" srcId="{CD9DF8F9-4B11-4ADB-B582-753C01DF7EB6}" destId="{53C06ABE-B2D4-E040-8750-3CB5DA332FC9}" srcOrd="1" destOrd="0" presId="urn:microsoft.com/office/officeart/2005/8/layout/list1"/>
    <dgm:cxn modelId="{97F6EC2D-B7A5-EA4D-A855-7A45D270AE12}" type="presOf" srcId="{F106A0C7-E03A-431B-AB76-446304676BA6}" destId="{30177F9E-205A-ED49-ACE4-FC737F2AFC35}" srcOrd="0" destOrd="0" presId="urn:microsoft.com/office/officeart/2005/8/layout/list1"/>
    <dgm:cxn modelId="{5510334C-8AD3-4343-A547-829B143478CF}" type="presOf" srcId="{87D17CCA-9CAE-4A54-9FF5-832B691FDB68}" destId="{1C749BD6-1DF9-E54C-AC26-21D3D42DAB69}" srcOrd="1" destOrd="0" presId="urn:microsoft.com/office/officeart/2005/8/layout/list1"/>
    <dgm:cxn modelId="{979B66AC-5833-4DB4-9C7E-AF4145C7AD9F}" srcId="{6A3259E3-F418-464C-A357-2236D95D9431}" destId="{CD9DF8F9-4B11-4ADB-B582-753C01DF7EB6}" srcOrd="0" destOrd="0" parTransId="{54CEA574-A5D1-45F1-B2FC-B80A75C76512}" sibTransId="{909F8F3B-D011-41F8-AA6C-3A01969CF751}"/>
    <dgm:cxn modelId="{FE8A91C4-5341-6F47-B85A-5C19E39A1376}" type="presOf" srcId="{CD9DF8F9-4B11-4ADB-B582-753C01DF7EB6}" destId="{DEB6471B-EA00-9D48-87CA-DE07398066F6}" srcOrd="0" destOrd="0" presId="urn:microsoft.com/office/officeart/2005/8/layout/list1"/>
    <dgm:cxn modelId="{BB6EC2C7-9023-46CB-B526-B7CDDD7C0708}" srcId="{6A3259E3-F418-464C-A357-2236D95D9431}" destId="{87D17CCA-9CAE-4A54-9FF5-832B691FDB68}" srcOrd="1" destOrd="0" parTransId="{D5A1E378-F80C-4125-BE62-2CA67EB6342E}" sibTransId="{A2349C08-597A-48D4-86ED-6459ECE32B20}"/>
    <dgm:cxn modelId="{24D24CD7-B495-C345-B8F8-65BDDC7D5A96}" type="presOf" srcId="{6A3259E3-F418-464C-A357-2236D95D9431}" destId="{2162971F-1803-C848-9982-10B9292F518A}" srcOrd="0" destOrd="0" presId="urn:microsoft.com/office/officeart/2005/8/layout/list1"/>
    <dgm:cxn modelId="{63FF8CDC-195A-824C-871B-9AA6DA027E76}" type="presOf" srcId="{8145582B-3923-43DF-9A72-E0F8CF15F9D9}" destId="{CD9A22DB-CEBD-5945-A19B-5CBA7B49E2E6}" srcOrd="0" destOrd="0" presId="urn:microsoft.com/office/officeart/2005/8/layout/list1"/>
    <dgm:cxn modelId="{76DA03E5-BECA-A045-A237-CDAB2EA8ABFA}" type="presOf" srcId="{87D17CCA-9CAE-4A54-9FF5-832B691FDB68}" destId="{5C1DEC44-E2B5-E244-B99E-CEE1E10CF604}" srcOrd="0" destOrd="0" presId="urn:microsoft.com/office/officeart/2005/8/layout/list1"/>
    <dgm:cxn modelId="{6831F5FF-7A83-416D-954E-FBF6FF06D3F6}" srcId="{CD9DF8F9-4B11-4ADB-B582-753C01DF7EB6}" destId="{F106A0C7-E03A-431B-AB76-446304676BA6}" srcOrd="0" destOrd="0" parTransId="{AED082BD-52EA-41D4-881B-48859AF6378B}" sibTransId="{71DE7560-DF3C-42A7-9668-371AD6B6CE8A}"/>
    <dgm:cxn modelId="{21EF67CB-C31C-9A49-ADFF-91DF3C014AC4}" type="presParOf" srcId="{2162971F-1803-C848-9982-10B9292F518A}" destId="{5D732C7B-A87D-6E4D-9095-FC8ACAE8DE61}" srcOrd="0" destOrd="0" presId="urn:microsoft.com/office/officeart/2005/8/layout/list1"/>
    <dgm:cxn modelId="{EA62F7CD-8FD7-CC4C-9635-E608B91EF541}" type="presParOf" srcId="{5D732C7B-A87D-6E4D-9095-FC8ACAE8DE61}" destId="{DEB6471B-EA00-9D48-87CA-DE07398066F6}" srcOrd="0" destOrd="0" presId="urn:microsoft.com/office/officeart/2005/8/layout/list1"/>
    <dgm:cxn modelId="{07844CE1-92D3-5543-9FE2-863B59B9ED1C}" type="presParOf" srcId="{5D732C7B-A87D-6E4D-9095-FC8ACAE8DE61}" destId="{53C06ABE-B2D4-E040-8750-3CB5DA332FC9}" srcOrd="1" destOrd="0" presId="urn:microsoft.com/office/officeart/2005/8/layout/list1"/>
    <dgm:cxn modelId="{356A9C62-82DB-6B44-9D2D-E79A1DD700A6}" type="presParOf" srcId="{2162971F-1803-C848-9982-10B9292F518A}" destId="{03CC071C-231A-FF4D-8565-E574B302DE05}" srcOrd="1" destOrd="0" presId="urn:microsoft.com/office/officeart/2005/8/layout/list1"/>
    <dgm:cxn modelId="{5E453D5E-2002-5C44-9EA0-F4B2E05F6A0C}" type="presParOf" srcId="{2162971F-1803-C848-9982-10B9292F518A}" destId="{30177F9E-205A-ED49-ACE4-FC737F2AFC35}" srcOrd="2" destOrd="0" presId="urn:microsoft.com/office/officeart/2005/8/layout/list1"/>
    <dgm:cxn modelId="{DDB632C9-1DCD-D04B-B961-8FA330B2D4E7}" type="presParOf" srcId="{2162971F-1803-C848-9982-10B9292F518A}" destId="{82DE98F7-0C2B-ED43-A510-C8F22939ED64}" srcOrd="3" destOrd="0" presId="urn:microsoft.com/office/officeart/2005/8/layout/list1"/>
    <dgm:cxn modelId="{3B7002B4-B1BE-6F40-B815-45C52F70054F}" type="presParOf" srcId="{2162971F-1803-C848-9982-10B9292F518A}" destId="{FCDC3C2A-B8DA-9846-9A6E-D1B00DE12229}" srcOrd="4" destOrd="0" presId="urn:microsoft.com/office/officeart/2005/8/layout/list1"/>
    <dgm:cxn modelId="{ADE7AAAF-D1C6-2E41-A69F-05A2FDA8ED3B}" type="presParOf" srcId="{FCDC3C2A-B8DA-9846-9A6E-D1B00DE12229}" destId="{5C1DEC44-E2B5-E244-B99E-CEE1E10CF604}" srcOrd="0" destOrd="0" presId="urn:microsoft.com/office/officeart/2005/8/layout/list1"/>
    <dgm:cxn modelId="{0B07DA24-E1C7-7048-BFB4-5873A17B4498}" type="presParOf" srcId="{FCDC3C2A-B8DA-9846-9A6E-D1B00DE12229}" destId="{1C749BD6-1DF9-E54C-AC26-21D3D42DAB69}" srcOrd="1" destOrd="0" presId="urn:microsoft.com/office/officeart/2005/8/layout/list1"/>
    <dgm:cxn modelId="{30ED6861-8A38-7449-883B-27C095C24582}" type="presParOf" srcId="{2162971F-1803-C848-9982-10B9292F518A}" destId="{53D8E433-4E51-3C4A-AB0A-D8340DC6A10C}" srcOrd="5" destOrd="0" presId="urn:microsoft.com/office/officeart/2005/8/layout/list1"/>
    <dgm:cxn modelId="{DF97574A-625C-5648-8B82-0199BC2599B5}" type="presParOf" srcId="{2162971F-1803-C848-9982-10B9292F518A}" destId="{CD9A22DB-CEBD-5945-A19B-5CBA7B49E2E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7E29C67-9F34-6749-BC4C-BEAB91DC7482}" type="doc">
      <dgm:prSet loTypeId="urn:microsoft.com/office/officeart/2005/8/layout/hierarchy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9D989D1-04E8-B940-9DB5-3AB83EB1E1C5}">
      <dgm:prSet custT="1"/>
      <dgm:spPr/>
      <dgm:t>
        <a:bodyPr/>
        <a:lstStyle/>
        <a:p>
          <a:r>
            <a:rPr lang="pt-BR" sz="4000" dirty="0" err="1"/>
            <a:t>Induction</a:t>
          </a:r>
          <a:r>
            <a:rPr lang="pt-BR" sz="4000" dirty="0"/>
            <a:t> </a:t>
          </a:r>
          <a:r>
            <a:rPr lang="pt-BR" sz="4000" dirty="0" err="1"/>
            <a:t>steps</a:t>
          </a:r>
          <a:endParaRPr lang="en-US" sz="4000" dirty="0"/>
        </a:p>
      </dgm:t>
    </dgm:pt>
    <dgm:pt modelId="{C3C50EF7-FC17-6C4A-A823-A2D8B25EC3FF}" type="parTrans" cxnId="{C98F2060-CE4F-B349-8F89-EB8A6E12BB11}">
      <dgm:prSet/>
      <dgm:spPr/>
      <dgm:t>
        <a:bodyPr/>
        <a:lstStyle/>
        <a:p>
          <a:endParaRPr lang="en-US" sz="2400"/>
        </a:p>
      </dgm:t>
    </dgm:pt>
    <dgm:pt modelId="{C44A301E-A2E0-EE4A-A99E-8F060379E09B}" type="sibTrans" cxnId="{C98F2060-CE4F-B349-8F89-EB8A6E12BB11}">
      <dgm:prSet/>
      <dgm:spPr/>
      <dgm:t>
        <a:bodyPr/>
        <a:lstStyle/>
        <a:p>
          <a:endParaRPr lang="en-US" sz="2400"/>
        </a:p>
      </dgm:t>
    </dgm:pt>
    <dgm:pt modelId="{D2A862B1-AA5E-C849-941E-E5C7211BC657}">
      <dgm:prSet custT="1"/>
      <dgm:spPr/>
      <dgm:t>
        <a:bodyPr/>
        <a:lstStyle/>
        <a:p>
          <a:r>
            <a:rPr lang="pt-BR" sz="1600" dirty="0">
              <a:solidFill>
                <a:schemeClr val="tx1"/>
              </a:solidFill>
            </a:rPr>
            <a:t>Do </a:t>
          </a:r>
          <a:r>
            <a:rPr lang="pt-BR" sz="1600" dirty="0" err="1">
              <a:solidFill>
                <a:schemeClr val="tx1"/>
              </a:solidFill>
            </a:rPr>
            <a:t>I</a:t>
          </a:r>
          <a:r>
            <a:rPr lang="pt-BR" sz="1600" dirty="0">
              <a:solidFill>
                <a:schemeClr val="tx1"/>
              </a:solidFill>
            </a:rPr>
            <a:t> </a:t>
          </a:r>
          <a:r>
            <a:rPr lang="pt-BR" sz="1600" dirty="0" err="1">
              <a:solidFill>
                <a:schemeClr val="tx1"/>
              </a:solidFill>
            </a:rPr>
            <a:t>know</a:t>
          </a:r>
          <a:r>
            <a:rPr lang="pt-BR" sz="1600" dirty="0">
              <a:solidFill>
                <a:schemeClr val="tx1"/>
              </a:solidFill>
            </a:rPr>
            <a:t> </a:t>
          </a:r>
          <a:r>
            <a:rPr lang="pt-BR" sz="1600" dirty="0" err="1">
              <a:solidFill>
                <a:schemeClr val="tx1"/>
              </a:solidFill>
            </a:rPr>
            <a:t>how</a:t>
          </a:r>
          <a:r>
            <a:rPr lang="pt-BR" sz="1600" dirty="0">
              <a:solidFill>
                <a:schemeClr val="tx1"/>
              </a:solidFill>
            </a:rPr>
            <a:t> </a:t>
          </a:r>
          <a:r>
            <a:rPr lang="pt-BR" sz="1600" dirty="0" err="1">
              <a:solidFill>
                <a:schemeClr val="tx1"/>
              </a:solidFill>
            </a:rPr>
            <a:t>to</a:t>
          </a:r>
          <a:r>
            <a:rPr lang="pt-BR" sz="1600" dirty="0">
              <a:solidFill>
                <a:schemeClr val="tx1"/>
              </a:solidFill>
            </a:rPr>
            <a:t> </a:t>
          </a:r>
          <a:r>
            <a:rPr lang="pt-BR" sz="1600" dirty="0" err="1">
              <a:solidFill>
                <a:schemeClr val="tx1"/>
              </a:solidFill>
            </a:rPr>
            <a:t>calculate</a:t>
          </a:r>
          <a:r>
            <a:rPr lang="pt-BR" sz="1600" dirty="0">
              <a:solidFill>
                <a:schemeClr val="tx1"/>
              </a:solidFill>
            </a:rPr>
            <a:t> 5</a:t>
          </a:r>
          <a:r>
            <a:rPr lang="pt-BR" sz="1600" baseline="33000" dirty="0">
              <a:solidFill>
                <a:schemeClr val="tx1"/>
              </a:solidFill>
            </a:rPr>
            <a:t>4</a:t>
          </a:r>
          <a:r>
            <a:rPr lang="pt-BR" sz="1600" dirty="0">
              <a:solidFill>
                <a:schemeClr val="tx1"/>
              </a:solidFill>
            </a:rPr>
            <a:t> = 5³*5 (final </a:t>
          </a:r>
          <a:r>
            <a:rPr lang="pt-BR" sz="1600" dirty="0" err="1">
              <a:solidFill>
                <a:schemeClr val="tx1"/>
              </a:solidFill>
            </a:rPr>
            <a:t>solution</a:t>
          </a:r>
          <a:r>
            <a:rPr lang="pt-BR" sz="1600" dirty="0">
              <a:solidFill>
                <a:schemeClr val="tx1"/>
              </a:solidFill>
            </a:rPr>
            <a:t>)?</a:t>
          </a:r>
          <a:endParaRPr lang="en-US" sz="1600" dirty="0">
            <a:solidFill>
              <a:schemeClr val="tx1"/>
            </a:solidFill>
          </a:endParaRPr>
        </a:p>
      </dgm:t>
    </dgm:pt>
    <dgm:pt modelId="{3CF38CBE-ACF8-4B48-85A4-BEE9E83F76C8}" type="parTrans" cxnId="{924A6DB9-1A8D-9741-84DF-F6328150824F}">
      <dgm:prSet/>
      <dgm:spPr/>
      <dgm:t>
        <a:bodyPr/>
        <a:lstStyle/>
        <a:p>
          <a:endParaRPr lang="en-US" sz="2400"/>
        </a:p>
      </dgm:t>
    </dgm:pt>
    <dgm:pt modelId="{5F7E4343-CBA3-A14B-B88C-6BC8730264EB}" type="sibTrans" cxnId="{924A6DB9-1A8D-9741-84DF-F6328150824F}">
      <dgm:prSet/>
      <dgm:spPr/>
      <dgm:t>
        <a:bodyPr/>
        <a:lstStyle/>
        <a:p>
          <a:endParaRPr lang="en-US" sz="2400"/>
        </a:p>
      </dgm:t>
    </dgm:pt>
    <dgm:pt modelId="{995C08CC-2E43-ED47-97BD-92FA3D7AEB49}">
      <dgm:prSet custT="1"/>
      <dgm:spPr/>
      <dgm:t>
        <a:bodyPr/>
        <a:lstStyle/>
        <a:p>
          <a:r>
            <a:rPr lang="pt-BR" sz="1600" dirty="0"/>
            <a:t>No, </a:t>
          </a:r>
          <a:r>
            <a:rPr lang="pt-BR" sz="1600" dirty="0" err="1"/>
            <a:t>but</a:t>
          </a:r>
          <a:r>
            <a:rPr lang="pt-BR" sz="1600" dirty="0"/>
            <a:t>, </a:t>
          </a:r>
          <a:r>
            <a:rPr lang="pt-BR" sz="1600" dirty="0" err="1"/>
            <a:t>inductively</a:t>
          </a:r>
          <a:r>
            <a:rPr lang="pt-BR" sz="1600" dirty="0"/>
            <a:t> </a:t>
          </a:r>
          <a:r>
            <a:rPr lang="pt-BR" sz="1600" dirty="0" err="1"/>
            <a:t>I</a:t>
          </a:r>
          <a:r>
            <a:rPr lang="pt-BR" sz="1600" dirty="0"/>
            <a:t> </a:t>
          </a:r>
          <a:r>
            <a:rPr lang="pt-BR" sz="1600" dirty="0" err="1"/>
            <a:t>know</a:t>
          </a:r>
          <a:r>
            <a:rPr lang="pt-BR" sz="1600" dirty="0"/>
            <a:t> </a:t>
          </a:r>
          <a:r>
            <a:rPr lang="pt-BR" sz="1600" dirty="0" err="1"/>
            <a:t>how</a:t>
          </a:r>
          <a:r>
            <a:rPr lang="pt-BR" sz="1600" dirty="0"/>
            <a:t> </a:t>
          </a:r>
          <a:r>
            <a:rPr lang="pt-BR" sz="1600" dirty="0" err="1"/>
            <a:t>to</a:t>
          </a:r>
          <a:r>
            <a:rPr lang="pt-BR" sz="1600" dirty="0"/>
            <a:t> </a:t>
          </a:r>
          <a:r>
            <a:rPr lang="pt-BR" sz="1600" dirty="0" err="1"/>
            <a:t>calculate</a:t>
          </a:r>
          <a:r>
            <a:rPr lang="pt-BR" sz="1600" dirty="0"/>
            <a:t> 5³ = 5</a:t>
          </a:r>
          <a:r>
            <a:rPr lang="pt-BR" sz="1600" baseline="33000" dirty="0"/>
            <a:t>3 – 1</a:t>
          </a:r>
          <a:r>
            <a:rPr lang="pt-BR" sz="1600" dirty="0"/>
            <a:t> * 5 </a:t>
          </a:r>
          <a:r>
            <a:rPr lang="pt-BR" sz="1600" dirty="0">
              <a:sym typeface="Wingdings" pitchFamily="2" charset="2"/>
            </a:rPr>
            <a:t></a:t>
          </a:r>
          <a:r>
            <a:rPr lang="pt-BR" sz="1600" dirty="0"/>
            <a:t>  5² * 5</a:t>
          </a:r>
          <a:endParaRPr lang="en-US" sz="1600" dirty="0"/>
        </a:p>
      </dgm:t>
    </dgm:pt>
    <dgm:pt modelId="{87E456E7-D90E-AE43-876F-493F04D2C378}" type="parTrans" cxnId="{CCC589EF-4CBE-DB42-8DF5-F970EACDD0CD}">
      <dgm:prSet/>
      <dgm:spPr/>
      <dgm:t>
        <a:bodyPr/>
        <a:lstStyle/>
        <a:p>
          <a:endParaRPr lang="en-US" sz="2400"/>
        </a:p>
      </dgm:t>
    </dgm:pt>
    <dgm:pt modelId="{A0004EA9-626E-F246-AB58-052F991F1031}" type="sibTrans" cxnId="{CCC589EF-4CBE-DB42-8DF5-F970EACDD0CD}">
      <dgm:prSet/>
      <dgm:spPr/>
      <dgm:t>
        <a:bodyPr/>
        <a:lstStyle/>
        <a:p>
          <a:endParaRPr lang="en-US" sz="2400"/>
        </a:p>
      </dgm:t>
    </dgm:pt>
    <dgm:pt modelId="{DF294A52-DB95-4445-B1B8-93AEF9D1975E}">
      <dgm:prSet custT="1"/>
      <dgm:spPr/>
      <dgm:t>
        <a:bodyPr/>
        <a:lstStyle/>
        <a:p>
          <a:r>
            <a:rPr lang="pt-BR" sz="1600">
              <a:solidFill>
                <a:schemeClr val="tx1"/>
              </a:solidFill>
            </a:rPr>
            <a:t>Do I know how to calculate 5³ = 5²*5?</a:t>
          </a:r>
          <a:endParaRPr lang="en-US" sz="1600">
            <a:solidFill>
              <a:schemeClr val="tx1"/>
            </a:solidFill>
          </a:endParaRPr>
        </a:p>
      </dgm:t>
    </dgm:pt>
    <dgm:pt modelId="{31BFABF9-69FC-8E40-92B8-39BB630F5630}" type="parTrans" cxnId="{1D55F13D-1A44-D14F-AA5A-ED719BA661FB}">
      <dgm:prSet/>
      <dgm:spPr/>
      <dgm:t>
        <a:bodyPr/>
        <a:lstStyle/>
        <a:p>
          <a:endParaRPr lang="en-US" sz="2400"/>
        </a:p>
      </dgm:t>
    </dgm:pt>
    <dgm:pt modelId="{D650A8EA-0F1F-674B-A2EA-9D665ED892DC}" type="sibTrans" cxnId="{1D55F13D-1A44-D14F-AA5A-ED719BA661FB}">
      <dgm:prSet/>
      <dgm:spPr/>
      <dgm:t>
        <a:bodyPr/>
        <a:lstStyle/>
        <a:p>
          <a:endParaRPr lang="en-US" sz="2400"/>
        </a:p>
      </dgm:t>
    </dgm:pt>
    <dgm:pt modelId="{AC35AF83-42BC-5747-9A88-EB7ADD2C9CCF}">
      <dgm:prSet custT="1"/>
      <dgm:spPr/>
      <dgm:t>
        <a:bodyPr/>
        <a:lstStyle/>
        <a:p>
          <a:r>
            <a:rPr lang="pt-BR" sz="1600"/>
            <a:t>No, but, inductively i know how to calculate 5² = 5²</a:t>
          </a:r>
          <a:r>
            <a:rPr lang="pt-BR" sz="1600" baseline="33000"/>
            <a:t> – 1</a:t>
          </a:r>
          <a:r>
            <a:rPr lang="pt-BR" sz="1600"/>
            <a:t> * 5 </a:t>
          </a:r>
          <a:r>
            <a:rPr lang="pt-BR" sz="1600">
              <a:sym typeface="Wingdings" pitchFamily="2" charset="2"/>
            </a:rPr>
            <a:t></a:t>
          </a:r>
          <a:r>
            <a:rPr lang="pt-BR" sz="1600"/>
            <a:t>  5¹ * 5</a:t>
          </a:r>
          <a:endParaRPr lang="en-US" sz="1600"/>
        </a:p>
      </dgm:t>
    </dgm:pt>
    <dgm:pt modelId="{C50F602C-7FBF-7840-A296-CA86C2109D98}" type="parTrans" cxnId="{59AC51DD-51DA-6846-A5E8-4B14ACBD06C7}">
      <dgm:prSet/>
      <dgm:spPr/>
      <dgm:t>
        <a:bodyPr/>
        <a:lstStyle/>
        <a:p>
          <a:endParaRPr lang="en-US" sz="2400"/>
        </a:p>
      </dgm:t>
    </dgm:pt>
    <dgm:pt modelId="{9AB572A7-1349-B646-8427-417028E3B175}" type="sibTrans" cxnId="{59AC51DD-51DA-6846-A5E8-4B14ACBD06C7}">
      <dgm:prSet/>
      <dgm:spPr/>
      <dgm:t>
        <a:bodyPr/>
        <a:lstStyle/>
        <a:p>
          <a:endParaRPr lang="en-US" sz="2400"/>
        </a:p>
      </dgm:t>
    </dgm:pt>
    <dgm:pt modelId="{D0BEE4AD-5ABF-1541-A2F3-B53B4C2A4CE4}">
      <dgm:prSet custT="1"/>
      <dgm:spPr/>
      <dgm:t>
        <a:bodyPr/>
        <a:lstStyle/>
        <a:p>
          <a:r>
            <a:rPr lang="pt-BR" sz="1600">
              <a:solidFill>
                <a:schemeClr val="tx1"/>
              </a:solidFill>
            </a:rPr>
            <a:t>Do I know how to calculate 5² = 5¹*5?</a:t>
          </a:r>
          <a:endParaRPr lang="en-US" sz="1600">
            <a:solidFill>
              <a:schemeClr val="tx1"/>
            </a:solidFill>
          </a:endParaRPr>
        </a:p>
      </dgm:t>
    </dgm:pt>
    <dgm:pt modelId="{047DDCE3-87ED-864A-B9E4-094314A07CAC}" type="parTrans" cxnId="{802A6A14-BD22-8543-BE0F-7AA5B0C21618}">
      <dgm:prSet/>
      <dgm:spPr/>
      <dgm:t>
        <a:bodyPr/>
        <a:lstStyle/>
        <a:p>
          <a:endParaRPr lang="en-US" sz="2400"/>
        </a:p>
      </dgm:t>
    </dgm:pt>
    <dgm:pt modelId="{F59A4901-61B5-D74E-B551-4C9624102E6E}" type="sibTrans" cxnId="{802A6A14-BD22-8543-BE0F-7AA5B0C21618}">
      <dgm:prSet/>
      <dgm:spPr/>
      <dgm:t>
        <a:bodyPr/>
        <a:lstStyle/>
        <a:p>
          <a:endParaRPr lang="en-US" sz="2400"/>
        </a:p>
      </dgm:t>
    </dgm:pt>
    <dgm:pt modelId="{62DDC403-EE67-CD4F-9565-6639D23D11AB}">
      <dgm:prSet custT="1"/>
      <dgm:spPr/>
      <dgm:t>
        <a:bodyPr/>
        <a:lstStyle/>
        <a:p>
          <a:r>
            <a:rPr lang="pt-BR" sz="1600"/>
            <a:t>No, but, inductively i know how to calculate 5¹ = 5</a:t>
          </a:r>
          <a:r>
            <a:rPr lang="pt-BR" sz="1600" baseline="33000"/>
            <a:t>1 – 1</a:t>
          </a:r>
          <a:r>
            <a:rPr lang="pt-BR" sz="1600"/>
            <a:t> * 5 </a:t>
          </a:r>
          <a:r>
            <a:rPr lang="pt-BR" sz="1600">
              <a:sym typeface="Wingdings" pitchFamily="2" charset="2"/>
            </a:rPr>
            <a:t></a:t>
          </a:r>
          <a:r>
            <a:rPr lang="pt-BR" sz="1600"/>
            <a:t>  5</a:t>
          </a:r>
          <a:r>
            <a:rPr lang="pt-BR" sz="1600" baseline="33000"/>
            <a:t>0</a:t>
          </a:r>
          <a:r>
            <a:rPr lang="pt-BR" sz="1600"/>
            <a:t> * 5</a:t>
          </a:r>
          <a:endParaRPr lang="en-US" sz="1600"/>
        </a:p>
      </dgm:t>
    </dgm:pt>
    <dgm:pt modelId="{25258C62-0B4E-5F4A-A514-B9C099B1A1D9}" type="parTrans" cxnId="{5D94A05D-AF1E-434A-9011-896E5D2B4BA3}">
      <dgm:prSet/>
      <dgm:spPr/>
      <dgm:t>
        <a:bodyPr/>
        <a:lstStyle/>
        <a:p>
          <a:endParaRPr lang="en-US" sz="2400"/>
        </a:p>
      </dgm:t>
    </dgm:pt>
    <dgm:pt modelId="{EA173F63-F810-8B4C-B70B-52C2387AA4CE}" type="sibTrans" cxnId="{5D94A05D-AF1E-434A-9011-896E5D2B4BA3}">
      <dgm:prSet/>
      <dgm:spPr/>
      <dgm:t>
        <a:bodyPr/>
        <a:lstStyle/>
        <a:p>
          <a:endParaRPr lang="en-US" sz="2400"/>
        </a:p>
      </dgm:t>
    </dgm:pt>
    <dgm:pt modelId="{55980295-2B50-D544-B4CC-CEEBE0337F38}">
      <dgm:prSet custT="1"/>
      <dgm:spPr/>
      <dgm:t>
        <a:bodyPr/>
        <a:lstStyle/>
        <a:p>
          <a:r>
            <a:rPr lang="pt-BR" sz="1600">
              <a:solidFill>
                <a:schemeClr val="tx1"/>
              </a:solidFill>
            </a:rPr>
            <a:t>Do I know how to calculate 5¹ = 5</a:t>
          </a:r>
          <a:r>
            <a:rPr lang="pt-BR" sz="1600" baseline="33000">
              <a:solidFill>
                <a:schemeClr val="tx1"/>
              </a:solidFill>
            </a:rPr>
            <a:t>0</a:t>
          </a:r>
          <a:r>
            <a:rPr lang="pt-BR" sz="1600">
              <a:solidFill>
                <a:schemeClr val="tx1"/>
              </a:solidFill>
            </a:rPr>
            <a:t>*5?</a:t>
          </a:r>
          <a:endParaRPr lang="en-US" sz="1600">
            <a:solidFill>
              <a:schemeClr val="tx1"/>
            </a:solidFill>
          </a:endParaRPr>
        </a:p>
      </dgm:t>
    </dgm:pt>
    <dgm:pt modelId="{33898ED1-A225-B943-A732-5834857C15A7}" type="parTrans" cxnId="{872A54F0-584C-C94C-BA97-576346759D60}">
      <dgm:prSet/>
      <dgm:spPr/>
      <dgm:t>
        <a:bodyPr/>
        <a:lstStyle/>
        <a:p>
          <a:endParaRPr lang="en-US" sz="2400"/>
        </a:p>
      </dgm:t>
    </dgm:pt>
    <dgm:pt modelId="{3F6F1B8E-3980-5045-8D58-092CB8DB2780}" type="sibTrans" cxnId="{872A54F0-584C-C94C-BA97-576346759D60}">
      <dgm:prSet/>
      <dgm:spPr/>
      <dgm:t>
        <a:bodyPr/>
        <a:lstStyle/>
        <a:p>
          <a:endParaRPr lang="en-US" sz="2400"/>
        </a:p>
      </dgm:t>
    </dgm:pt>
    <dgm:pt modelId="{73916EF0-43FA-E84C-8F77-64DF72C9C979}">
      <dgm:prSet custT="1"/>
      <dgm:spPr/>
      <dgm:t>
        <a:bodyPr/>
        <a:lstStyle/>
        <a:p>
          <a:r>
            <a:rPr lang="pt-BR" sz="1600" dirty="0"/>
            <a:t>YES! 5</a:t>
          </a:r>
          <a:r>
            <a:rPr lang="pt-BR" sz="1600" baseline="33000" dirty="0"/>
            <a:t>0</a:t>
          </a:r>
          <a:r>
            <a:rPr lang="pt-BR" sz="1600" dirty="0"/>
            <a:t> = 1 (base case) .: 1*5 = 5</a:t>
          </a:r>
          <a:endParaRPr lang="en-US" sz="1600" dirty="0"/>
        </a:p>
      </dgm:t>
    </dgm:pt>
    <dgm:pt modelId="{2BD32EDE-1B00-0C43-AC25-37F77A500215}" type="parTrans" cxnId="{5795A57A-985D-6C46-971A-DCDB10D43AE5}">
      <dgm:prSet/>
      <dgm:spPr/>
      <dgm:t>
        <a:bodyPr/>
        <a:lstStyle/>
        <a:p>
          <a:endParaRPr lang="en-US" sz="2400"/>
        </a:p>
      </dgm:t>
    </dgm:pt>
    <dgm:pt modelId="{B56F2366-2EC2-B54F-8F4C-56D8476C8E9B}" type="sibTrans" cxnId="{5795A57A-985D-6C46-971A-DCDB10D43AE5}">
      <dgm:prSet/>
      <dgm:spPr/>
      <dgm:t>
        <a:bodyPr/>
        <a:lstStyle/>
        <a:p>
          <a:endParaRPr lang="en-US" sz="2400"/>
        </a:p>
      </dgm:t>
    </dgm:pt>
    <dgm:pt modelId="{163697BA-5CC4-0C4F-9BC8-06730A7C6D8B}" type="pres">
      <dgm:prSet presAssocID="{B7E29C67-9F34-6749-BC4C-BEAB91DC748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A6F722-FAC0-7447-8E27-18FF7847AD1A}" type="pres">
      <dgm:prSet presAssocID="{B9D989D1-04E8-B940-9DB5-3AB83EB1E1C5}" presName="vertOne" presStyleCnt="0"/>
      <dgm:spPr/>
    </dgm:pt>
    <dgm:pt modelId="{9643018D-C598-7746-84DC-F4AB48373E33}" type="pres">
      <dgm:prSet presAssocID="{B9D989D1-04E8-B940-9DB5-3AB83EB1E1C5}" presName="txOne" presStyleLbl="node0" presStyleIdx="0" presStyleCnt="1" custScaleY="60083" custLinFactY="-9627" custLinFactNeighborX="0" custLinFactNeighborY="-100000">
        <dgm:presLayoutVars>
          <dgm:chPref val="3"/>
        </dgm:presLayoutVars>
      </dgm:prSet>
      <dgm:spPr/>
    </dgm:pt>
    <dgm:pt modelId="{278A2489-C4E1-274F-B50D-80D3613312DE}" type="pres">
      <dgm:prSet presAssocID="{B9D989D1-04E8-B940-9DB5-3AB83EB1E1C5}" presName="parTransOne" presStyleCnt="0"/>
      <dgm:spPr/>
    </dgm:pt>
    <dgm:pt modelId="{222FFD1C-0044-9845-84DF-23326B054A50}" type="pres">
      <dgm:prSet presAssocID="{B9D989D1-04E8-B940-9DB5-3AB83EB1E1C5}" presName="horzOne" presStyleCnt="0"/>
      <dgm:spPr/>
    </dgm:pt>
    <dgm:pt modelId="{654A0972-95B9-0644-85A7-9D9E726F0B92}" type="pres">
      <dgm:prSet presAssocID="{D2A862B1-AA5E-C849-941E-E5C7211BC657}" presName="vertTwo" presStyleCnt="0"/>
      <dgm:spPr/>
    </dgm:pt>
    <dgm:pt modelId="{9B81D829-E1E3-9446-9363-3E469D729F90}" type="pres">
      <dgm:prSet presAssocID="{D2A862B1-AA5E-C849-941E-E5C7211BC657}" presName="txTwo" presStyleLbl="node2" presStyleIdx="0" presStyleCnt="4">
        <dgm:presLayoutVars>
          <dgm:chPref val="3"/>
        </dgm:presLayoutVars>
      </dgm:prSet>
      <dgm:spPr/>
    </dgm:pt>
    <dgm:pt modelId="{FBA08328-792F-8B4B-819D-77151498D460}" type="pres">
      <dgm:prSet presAssocID="{D2A862B1-AA5E-C849-941E-E5C7211BC657}" presName="parTransTwo" presStyleCnt="0"/>
      <dgm:spPr/>
    </dgm:pt>
    <dgm:pt modelId="{66B6E4CF-82A5-2543-96ED-F5A571BBD86D}" type="pres">
      <dgm:prSet presAssocID="{D2A862B1-AA5E-C849-941E-E5C7211BC657}" presName="horzTwo" presStyleCnt="0"/>
      <dgm:spPr/>
    </dgm:pt>
    <dgm:pt modelId="{EE441644-A152-284F-A472-8BBEB8C9CB72}" type="pres">
      <dgm:prSet presAssocID="{995C08CC-2E43-ED47-97BD-92FA3D7AEB49}" presName="vertThree" presStyleCnt="0"/>
      <dgm:spPr/>
    </dgm:pt>
    <dgm:pt modelId="{0F722471-92E2-0742-B890-ED49DBB3407F}" type="pres">
      <dgm:prSet presAssocID="{995C08CC-2E43-ED47-97BD-92FA3D7AEB49}" presName="txThree" presStyleLbl="node3" presStyleIdx="0" presStyleCnt="4">
        <dgm:presLayoutVars>
          <dgm:chPref val="3"/>
        </dgm:presLayoutVars>
      </dgm:prSet>
      <dgm:spPr/>
    </dgm:pt>
    <dgm:pt modelId="{EAB34CAC-5FA5-9F45-8C50-AA8FFC4EAF30}" type="pres">
      <dgm:prSet presAssocID="{995C08CC-2E43-ED47-97BD-92FA3D7AEB49}" presName="horzThree" presStyleCnt="0"/>
      <dgm:spPr/>
    </dgm:pt>
    <dgm:pt modelId="{70507C74-F121-4E43-94A8-12A71FECBDEF}" type="pres">
      <dgm:prSet presAssocID="{5F7E4343-CBA3-A14B-B88C-6BC8730264EB}" presName="sibSpaceTwo" presStyleCnt="0"/>
      <dgm:spPr/>
    </dgm:pt>
    <dgm:pt modelId="{751F9B8F-DB49-7345-AF2E-50944CE9C05F}" type="pres">
      <dgm:prSet presAssocID="{DF294A52-DB95-4445-B1B8-93AEF9D1975E}" presName="vertTwo" presStyleCnt="0"/>
      <dgm:spPr/>
    </dgm:pt>
    <dgm:pt modelId="{EF4D692B-5D39-7147-8239-30E4E4F9129F}" type="pres">
      <dgm:prSet presAssocID="{DF294A52-DB95-4445-B1B8-93AEF9D1975E}" presName="txTwo" presStyleLbl="node2" presStyleIdx="1" presStyleCnt="4">
        <dgm:presLayoutVars>
          <dgm:chPref val="3"/>
        </dgm:presLayoutVars>
      </dgm:prSet>
      <dgm:spPr/>
    </dgm:pt>
    <dgm:pt modelId="{EB4392FD-F7E1-5842-8552-74B7DA701912}" type="pres">
      <dgm:prSet presAssocID="{DF294A52-DB95-4445-B1B8-93AEF9D1975E}" presName="parTransTwo" presStyleCnt="0"/>
      <dgm:spPr/>
    </dgm:pt>
    <dgm:pt modelId="{AB6FF0D7-9A61-9645-BBB9-1E9C431E503E}" type="pres">
      <dgm:prSet presAssocID="{DF294A52-DB95-4445-B1B8-93AEF9D1975E}" presName="horzTwo" presStyleCnt="0"/>
      <dgm:spPr/>
    </dgm:pt>
    <dgm:pt modelId="{6D1D2064-9C27-1A4B-8F5D-02B179769AE3}" type="pres">
      <dgm:prSet presAssocID="{AC35AF83-42BC-5747-9A88-EB7ADD2C9CCF}" presName="vertThree" presStyleCnt="0"/>
      <dgm:spPr/>
    </dgm:pt>
    <dgm:pt modelId="{C9E5CD72-674A-E645-A440-B27E9260F1FD}" type="pres">
      <dgm:prSet presAssocID="{AC35AF83-42BC-5747-9A88-EB7ADD2C9CCF}" presName="txThree" presStyleLbl="node3" presStyleIdx="1" presStyleCnt="4">
        <dgm:presLayoutVars>
          <dgm:chPref val="3"/>
        </dgm:presLayoutVars>
      </dgm:prSet>
      <dgm:spPr/>
    </dgm:pt>
    <dgm:pt modelId="{B9D13372-88AD-1E43-BB6C-6532CA4BD3C4}" type="pres">
      <dgm:prSet presAssocID="{AC35AF83-42BC-5747-9A88-EB7ADD2C9CCF}" presName="horzThree" presStyleCnt="0"/>
      <dgm:spPr/>
    </dgm:pt>
    <dgm:pt modelId="{24771C12-1B20-6044-BDA4-26470DB8C17C}" type="pres">
      <dgm:prSet presAssocID="{D650A8EA-0F1F-674B-A2EA-9D665ED892DC}" presName="sibSpaceTwo" presStyleCnt="0"/>
      <dgm:spPr/>
    </dgm:pt>
    <dgm:pt modelId="{04000AF8-C09B-ED40-8BA8-FE5D4B9F8C1A}" type="pres">
      <dgm:prSet presAssocID="{D0BEE4AD-5ABF-1541-A2F3-B53B4C2A4CE4}" presName="vertTwo" presStyleCnt="0"/>
      <dgm:spPr/>
    </dgm:pt>
    <dgm:pt modelId="{C0898057-77A8-F84D-9B7B-EA755F85B778}" type="pres">
      <dgm:prSet presAssocID="{D0BEE4AD-5ABF-1541-A2F3-B53B4C2A4CE4}" presName="txTwo" presStyleLbl="node2" presStyleIdx="2" presStyleCnt="4">
        <dgm:presLayoutVars>
          <dgm:chPref val="3"/>
        </dgm:presLayoutVars>
      </dgm:prSet>
      <dgm:spPr/>
    </dgm:pt>
    <dgm:pt modelId="{D8C63A1E-94F9-3C43-BB1D-EC6B1E724D0A}" type="pres">
      <dgm:prSet presAssocID="{D0BEE4AD-5ABF-1541-A2F3-B53B4C2A4CE4}" presName="parTransTwo" presStyleCnt="0"/>
      <dgm:spPr/>
    </dgm:pt>
    <dgm:pt modelId="{3588E20F-4BD5-834F-B7FC-E9CADB2E65BD}" type="pres">
      <dgm:prSet presAssocID="{D0BEE4AD-5ABF-1541-A2F3-B53B4C2A4CE4}" presName="horzTwo" presStyleCnt="0"/>
      <dgm:spPr/>
    </dgm:pt>
    <dgm:pt modelId="{DB3BE70B-1A01-B948-A909-3661EC3DEEE5}" type="pres">
      <dgm:prSet presAssocID="{62DDC403-EE67-CD4F-9565-6639D23D11AB}" presName="vertThree" presStyleCnt="0"/>
      <dgm:spPr/>
    </dgm:pt>
    <dgm:pt modelId="{51B81A75-7198-D549-B6C0-8E2AA46E064C}" type="pres">
      <dgm:prSet presAssocID="{62DDC403-EE67-CD4F-9565-6639D23D11AB}" presName="txThree" presStyleLbl="node3" presStyleIdx="2" presStyleCnt="4">
        <dgm:presLayoutVars>
          <dgm:chPref val="3"/>
        </dgm:presLayoutVars>
      </dgm:prSet>
      <dgm:spPr/>
    </dgm:pt>
    <dgm:pt modelId="{B17A43FC-2EA5-2146-BD24-CA145A80AF42}" type="pres">
      <dgm:prSet presAssocID="{62DDC403-EE67-CD4F-9565-6639D23D11AB}" presName="horzThree" presStyleCnt="0"/>
      <dgm:spPr/>
    </dgm:pt>
    <dgm:pt modelId="{BBF45C55-3CD2-AA4B-8F66-D3D7208AF22B}" type="pres">
      <dgm:prSet presAssocID="{F59A4901-61B5-D74E-B551-4C9624102E6E}" presName="sibSpaceTwo" presStyleCnt="0"/>
      <dgm:spPr/>
    </dgm:pt>
    <dgm:pt modelId="{D5D49B7C-878B-2D43-91CD-C3E8AD1C6DFD}" type="pres">
      <dgm:prSet presAssocID="{55980295-2B50-D544-B4CC-CEEBE0337F38}" presName="vertTwo" presStyleCnt="0"/>
      <dgm:spPr/>
    </dgm:pt>
    <dgm:pt modelId="{85502158-CEBB-324E-8862-8D841A068FB5}" type="pres">
      <dgm:prSet presAssocID="{55980295-2B50-D544-B4CC-CEEBE0337F38}" presName="txTwo" presStyleLbl="node2" presStyleIdx="3" presStyleCnt="4">
        <dgm:presLayoutVars>
          <dgm:chPref val="3"/>
        </dgm:presLayoutVars>
      </dgm:prSet>
      <dgm:spPr/>
    </dgm:pt>
    <dgm:pt modelId="{B12096EB-2C01-2041-B63E-1FF3A1BB4B1B}" type="pres">
      <dgm:prSet presAssocID="{55980295-2B50-D544-B4CC-CEEBE0337F38}" presName="parTransTwo" presStyleCnt="0"/>
      <dgm:spPr/>
    </dgm:pt>
    <dgm:pt modelId="{205DB0D4-0069-3244-B154-FF02A8DA579C}" type="pres">
      <dgm:prSet presAssocID="{55980295-2B50-D544-B4CC-CEEBE0337F38}" presName="horzTwo" presStyleCnt="0"/>
      <dgm:spPr/>
    </dgm:pt>
    <dgm:pt modelId="{882BDD98-F9C4-004E-B0FF-76EF24432A46}" type="pres">
      <dgm:prSet presAssocID="{73916EF0-43FA-E84C-8F77-64DF72C9C979}" presName="vertThree" presStyleCnt="0"/>
      <dgm:spPr/>
    </dgm:pt>
    <dgm:pt modelId="{DB0F0557-B7DE-0946-A71C-0B1EBC1575ED}" type="pres">
      <dgm:prSet presAssocID="{73916EF0-43FA-E84C-8F77-64DF72C9C979}" presName="txThree" presStyleLbl="node3" presStyleIdx="3" presStyleCnt="4">
        <dgm:presLayoutVars>
          <dgm:chPref val="3"/>
        </dgm:presLayoutVars>
      </dgm:prSet>
      <dgm:spPr/>
    </dgm:pt>
    <dgm:pt modelId="{C7EDDB40-4FB2-4B4B-B17C-31C6830F8075}" type="pres">
      <dgm:prSet presAssocID="{73916EF0-43FA-E84C-8F77-64DF72C9C979}" presName="horzThree" presStyleCnt="0"/>
      <dgm:spPr/>
    </dgm:pt>
  </dgm:ptLst>
  <dgm:cxnLst>
    <dgm:cxn modelId="{6CE7BF08-612C-7144-867B-F964BD325DB3}" type="presOf" srcId="{995C08CC-2E43-ED47-97BD-92FA3D7AEB49}" destId="{0F722471-92E2-0742-B890-ED49DBB3407F}" srcOrd="0" destOrd="0" presId="urn:microsoft.com/office/officeart/2005/8/layout/hierarchy4"/>
    <dgm:cxn modelId="{802A6A14-BD22-8543-BE0F-7AA5B0C21618}" srcId="{B9D989D1-04E8-B940-9DB5-3AB83EB1E1C5}" destId="{D0BEE4AD-5ABF-1541-A2F3-B53B4C2A4CE4}" srcOrd="2" destOrd="0" parTransId="{047DDCE3-87ED-864A-B9E4-094314A07CAC}" sibTransId="{F59A4901-61B5-D74E-B551-4C9624102E6E}"/>
    <dgm:cxn modelId="{E5E1E030-4FF3-5141-BD2A-73BF64908F19}" type="presOf" srcId="{D2A862B1-AA5E-C849-941E-E5C7211BC657}" destId="{9B81D829-E1E3-9446-9363-3E469D729F90}" srcOrd="0" destOrd="0" presId="urn:microsoft.com/office/officeart/2005/8/layout/hierarchy4"/>
    <dgm:cxn modelId="{60509137-4807-0B46-8777-870EA1A889E1}" type="presOf" srcId="{DF294A52-DB95-4445-B1B8-93AEF9D1975E}" destId="{EF4D692B-5D39-7147-8239-30E4E4F9129F}" srcOrd="0" destOrd="0" presId="urn:microsoft.com/office/officeart/2005/8/layout/hierarchy4"/>
    <dgm:cxn modelId="{1D55F13D-1A44-D14F-AA5A-ED719BA661FB}" srcId="{B9D989D1-04E8-B940-9DB5-3AB83EB1E1C5}" destId="{DF294A52-DB95-4445-B1B8-93AEF9D1975E}" srcOrd="1" destOrd="0" parTransId="{31BFABF9-69FC-8E40-92B8-39BB630F5630}" sibTransId="{D650A8EA-0F1F-674B-A2EA-9D665ED892DC}"/>
    <dgm:cxn modelId="{5D94A05D-AF1E-434A-9011-896E5D2B4BA3}" srcId="{D0BEE4AD-5ABF-1541-A2F3-B53B4C2A4CE4}" destId="{62DDC403-EE67-CD4F-9565-6639D23D11AB}" srcOrd="0" destOrd="0" parTransId="{25258C62-0B4E-5F4A-A514-B9C099B1A1D9}" sibTransId="{EA173F63-F810-8B4C-B70B-52C2387AA4CE}"/>
    <dgm:cxn modelId="{C98F2060-CE4F-B349-8F89-EB8A6E12BB11}" srcId="{B7E29C67-9F34-6749-BC4C-BEAB91DC7482}" destId="{B9D989D1-04E8-B940-9DB5-3AB83EB1E1C5}" srcOrd="0" destOrd="0" parTransId="{C3C50EF7-FC17-6C4A-A823-A2D8B25EC3FF}" sibTransId="{C44A301E-A2E0-EE4A-A99E-8F060379E09B}"/>
    <dgm:cxn modelId="{B1D82742-712E-D54B-90A6-CDD4413A7259}" type="presOf" srcId="{D0BEE4AD-5ABF-1541-A2F3-B53B4C2A4CE4}" destId="{C0898057-77A8-F84D-9B7B-EA755F85B778}" srcOrd="0" destOrd="0" presId="urn:microsoft.com/office/officeart/2005/8/layout/hierarchy4"/>
    <dgm:cxn modelId="{7B91A547-5D94-654F-A210-B0F35D3F7C8C}" type="presOf" srcId="{AC35AF83-42BC-5747-9A88-EB7ADD2C9CCF}" destId="{C9E5CD72-674A-E645-A440-B27E9260F1FD}" srcOrd="0" destOrd="0" presId="urn:microsoft.com/office/officeart/2005/8/layout/hierarchy4"/>
    <dgm:cxn modelId="{406B4874-0993-7440-9B2A-45C763B18425}" type="presOf" srcId="{55980295-2B50-D544-B4CC-CEEBE0337F38}" destId="{85502158-CEBB-324E-8862-8D841A068FB5}" srcOrd="0" destOrd="0" presId="urn:microsoft.com/office/officeart/2005/8/layout/hierarchy4"/>
    <dgm:cxn modelId="{5795A57A-985D-6C46-971A-DCDB10D43AE5}" srcId="{55980295-2B50-D544-B4CC-CEEBE0337F38}" destId="{73916EF0-43FA-E84C-8F77-64DF72C9C979}" srcOrd="0" destOrd="0" parTransId="{2BD32EDE-1B00-0C43-AC25-37F77A500215}" sibTransId="{B56F2366-2EC2-B54F-8F4C-56D8476C8E9B}"/>
    <dgm:cxn modelId="{8997D69B-A90B-1544-B99D-9290484A60C0}" type="presOf" srcId="{B9D989D1-04E8-B940-9DB5-3AB83EB1E1C5}" destId="{9643018D-C598-7746-84DC-F4AB48373E33}" srcOrd="0" destOrd="0" presId="urn:microsoft.com/office/officeart/2005/8/layout/hierarchy4"/>
    <dgm:cxn modelId="{7E56899F-B06B-B346-9175-FEBCD3B9D952}" type="presOf" srcId="{73916EF0-43FA-E84C-8F77-64DF72C9C979}" destId="{DB0F0557-B7DE-0946-A71C-0B1EBC1575ED}" srcOrd="0" destOrd="0" presId="urn:microsoft.com/office/officeart/2005/8/layout/hierarchy4"/>
    <dgm:cxn modelId="{924A6DB9-1A8D-9741-84DF-F6328150824F}" srcId="{B9D989D1-04E8-B940-9DB5-3AB83EB1E1C5}" destId="{D2A862B1-AA5E-C849-941E-E5C7211BC657}" srcOrd="0" destOrd="0" parTransId="{3CF38CBE-ACF8-4B48-85A4-BEE9E83F76C8}" sibTransId="{5F7E4343-CBA3-A14B-B88C-6BC8730264EB}"/>
    <dgm:cxn modelId="{59AC51DD-51DA-6846-A5E8-4B14ACBD06C7}" srcId="{DF294A52-DB95-4445-B1B8-93AEF9D1975E}" destId="{AC35AF83-42BC-5747-9A88-EB7ADD2C9CCF}" srcOrd="0" destOrd="0" parTransId="{C50F602C-7FBF-7840-A296-CA86C2109D98}" sibTransId="{9AB572A7-1349-B646-8427-417028E3B175}"/>
    <dgm:cxn modelId="{B10387EF-2DF4-BE48-AF56-5767682A3BC3}" type="presOf" srcId="{62DDC403-EE67-CD4F-9565-6639D23D11AB}" destId="{51B81A75-7198-D549-B6C0-8E2AA46E064C}" srcOrd="0" destOrd="0" presId="urn:microsoft.com/office/officeart/2005/8/layout/hierarchy4"/>
    <dgm:cxn modelId="{CCC589EF-4CBE-DB42-8DF5-F970EACDD0CD}" srcId="{D2A862B1-AA5E-C849-941E-E5C7211BC657}" destId="{995C08CC-2E43-ED47-97BD-92FA3D7AEB49}" srcOrd="0" destOrd="0" parTransId="{87E456E7-D90E-AE43-876F-493F04D2C378}" sibTransId="{A0004EA9-626E-F246-AB58-052F991F1031}"/>
    <dgm:cxn modelId="{872A54F0-584C-C94C-BA97-576346759D60}" srcId="{B9D989D1-04E8-B940-9DB5-3AB83EB1E1C5}" destId="{55980295-2B50-D544-B4CC-CEEBE0337F38}" srcOrd="3" destOrd="0" parTransId="{33898ED1-A225-B943-A732-5834857C15A7}" sibTransId="{3F6F1B8E-3980-5045-8D58-092CB8DB2780}"/>
    <dgm:cxn modelId="{F8AFE8F3-CCD3-3C4C-8027-19257DD1BC27}" type="presOf" srcId="{B7E29C67-9F34-6749-BC4C-BEAB91DC7482}" destId="{163697BA-5CC4-0C4F-9BC8-06730A7C6D8B}" srcOrd="0" destOrd="0" presId="urn:microsoft.com/office/officeart/2005/8/layout/hierarchy4"/>
    <dgm:cxn modelId="{403BB7AC-E1DA-7542-8595-4931FDD40BED}" type="presParOf" srcId="{163697BA-5CC4-0C4F-9BC8-06730A7C6D8B}" destId="{73A6F722-FAC0-7447-8E27-18FF7847AD1A}" srcOrd="0" destOrd="0" presId="urn:microsoft.com/office/officeart/2005/8/layout/hierarchy4"/>
    <dgm:cxn modelId="{B976C95A-6063-744E-B3C4-C77CF6561A9B}" type="presParOf" srcId="{73A6F722-FAC0-7447-8E27-18FF7847AD1A}" destId="{9643018D-C598-7746-84DC-F4AB48373E33}" srcOrd="0" destOrd="0" presId="urn:microsoft.com/office/officeart/2005/8/layout/hierarchy4"/>
    <dgm:cxn modelId="{C9EA3FEA-FC85-EE45-9A9B-D77C1CD96E37}" type="presParOf" srcId="{73A6F722-FAC0-7447-8E27-18FF7847AD1A}" destId="{278A2489-C4E1-274F-B50D-80D3613312DE}" srcOrd="1" destOrd="0" presId="urn:microsoft.com/office/officeart/2005/8/layout/hierarchy4"/>
    <dgm:cxn modelId="{DF0ED519-C46E-9D4F-850E-DD22F48FA25D}" type="presParOf" srcId="{73A6F722-FAC0-7447-8E27-18FF7847AD1A}" destId="{222FFD1C-0044-9845-84DF-23326B054A50}" srcOrd="2" destOrd="0" presId="urn:microsoft.com/office/officeart/2005/8/layout/hierarchy4"/>
    <dgm:cxn modelId="{AD84731B-0499-9445-A8D9-EC9B158113C7}" type="presParOf" srcId="{222FFD1C-0044-9845-84DF-23326B054A50}" destId="{654A0972-95B9-0644-85A7-9D9E726F0B92}" srcOrd="0" destOrd="0" presId="urn:microsoft.com/office/officeart/2005/8/layout/hierarchy4"/>
    <dgm:cxn modelId="{81FC4229-F687-FA4F-8B5E-AACD9C5AADF5}" type="presParOf" srcId="{654A0972-95B9-0644-85A7-9D9E726F0B92}" destId="{9B81D829-E1E3-9446-9363-3E469D729F90}" srcOrd="0" destOrd="0" presId="urn:microsoft.com/office/officeart/2005/8/layout/hierarchy4"/>
    <dgm:cxn modelId="{56B352E3-67CA-404F-B862-FE7041E4C0FD}" type="presParOf" srcId="{654A0972-95B9-0644-85A7-9D9E726F0B92}" destId="{FBA08328-792F-8B4B-819D-77151498D460}" srcOrd="1" destOrd="0" presId="urn:microsoft.com/office/officeart/2005/8/layout/hierarchy4"/>
    <dgm:cxn modelId="{85690440-53FE-0B4A-B240-36AD00CF56F6}" type="presParOf" srcId="{654A0972-95B9-0644-85A7-9D9E726F0B92}" destId="{66B6E4CF-82A5-2543-96ED-F5A571BBD86D}" srcOrd="2" destOrd="0" presId="urn:microsoft.com/office/officeart/2005/8/layout/hierarchy4"/>
    <dgm:cxn modelId="{1AF41094-7351-834F-983F-21E3228EAF33}" type="presParOf" srcId="{66B6E4CF-82A5-2543-96ED-F5A571BBD86D}" destId="{EE441644-A152-284F-A472-8BBEB8C9CB72}" srcOrd="0" destOrd="0" presId="urn:microsoft.com/office/officeart/2005/8/layout/hierarchy4"/>
    <dgm:cxn modelId="{5E6CBDDE-FBFA-3442-A0BF-156E0809A590}" type="presParOf" srcId="{EE441644-A152-284F-A472-8BBEB8C9CB72}" destId="{0F722471-92E2-0742-B890-ED49DBB3407F}" srcOrd="0" destOrd="0" presId="urn:microsoft.com/office/officeart/2005/8/layout/hierarchy4"/>
    <dgm:cxn modelId="{12BD8CEF-AEE8-7B4C-9DD2-BAB9808A92C5}" type="presParOf" srcId="{EE441644-A152-284F-A472-8BBEB8C9CB72}" destId="{EAB34CAC-5FA5-9F45-8C50-AA8FFC4EAF30}" srcOrd="1" destOrd="0" presId="urn:microsoft.com/office/officeart/2005/8/layout/hierarchy4"/>
    <dgm:cxn modelId="{4AEFD8CE-4A2A-F040-9F42-CED4B7034994}" type="presParOf" srcId="{222FFD1C-0044-9845-84DF-23326B054A50}" destId="{70507C74-F121-4E43-94A8-12A71FECBDEF}" srcOrd="1" destOrd="0" presId="urn:microsoft.com/office/officeart/2005/8/layout/hierarchy4"/>
    <dgm:cxn modelId="{0C33DB83-018D-124E-965A-4B2CA4F4173E}" type="presParOf" srcId="{222FFD1C-0044-9845-84DF-23326B054A50}" destId="{751F9B8F-DB49-7345-AF2E-50944CE9C05F}" srcOrd="2" destOrd="0" presId="urn:microsoft.com/office/officeart/2005/8/layout/hierarchy4"/>
    <dgm:cxn modelId="{61C27C20-39BD-5249-8DA2-6DBF55CD824B}" type="presParOf" srcId="{751F9B8F-DB49-7345-AF2E-50944CE9C05F}" destId="{EF4D692B-5D39-7147-8239-30E4E4F9129F}" srcOrd="0" destOrd="0" presId="urn:microsoft.com/office/officeart/2005/8/layout/hierarchy4"/>
    <dgm:cxn modelId="{867FC2A5-22BE-A44F-A55B-CAF700C0FA0C}" type="presParOf" srcId="{751F9B8F-DB49-7345-AF2E-50944CE9C05F}" destId="{EB4392FD-F7E1-5842-8552-74B7DA701912}" srcOrd="1" destOrd="0" presId="urn:microsoft.com/office/officeart/2005/8/layout/hierarchy4"/>
    <dgm:cxn modelId="{82FEF98C-077A-904E-A05F-01A248882ACA}" type="presParOf" srcId="{751F9B8F-DB49-7345-AF2E-50944CE9C05F}" destId="{AB6FF0D7-9A61-9645-BBB9-1E9C431E503E}" srcOrd="2" destOrd="0" presId="urn:microsoft.com/office/officeart/2005/8/layout/hierarchy4"/>
    <dgm:cxn modelId="{05587B67-9CA7-AE4C-B53D-DAA0A4DE308A}" type="presParOf" srcId="{AB6FF0D7-9A61-9645-BBB9-1E9C431E503E}" destId="{6D1D2064-9C27-1A4B-8F5D-02B179769AE3}" srcOrd="0" destOrd="0" presId="urn:microsoft.com/office/officeart/2005/8/layout/hierarchy4"/>
    <dgm:cxn modelId="{D0E846B2-955B-9143-9B56-B95A483BB462}" type="presParOf" srcId="{6D1D2064-9C27-1A4B-8F5D-02B179769AE3}" destId="{C9E5CD72-674A-E645-A440-B27E9260F1FD}" srcOrd="0" destOrd="0" presId="urn:microsoft.com/office/officeart/2005/8/layout/hierarchy4"/>
    <dgm:cxn modelId="{BCC9AEBD-78F4-514D-BCF3-19ED917BAA2D}" type="presParOf" srcId="{6D1D2064-9C27-1A4B-8F5D-02B179769AE3}" destId="{B9D13372-88AD-1E43-BB6C-6532CA4BD3C4}" srcOrd="1" destOrd="0" presId="urn:microsoft.com/office/officeart/2005/8/layout/hierarchy4"/>
    <dgm:cxn modelId="{C8B8278D-9FAD-C44D-B792-F7CCA4C43032}" type="presParOf" srcId="{222FFD1C-0044-9845-84DF-23326B054A50}" destId="{24771C12-1B20-6044-BDA4-26470DB8C17C}" srcOrd="3" destOrd="0" presId="urn:microsoft.com/office/officeart/2005/8/layout/hierarchy4"/>
    <dgm:cxn modelId="{45EA89BE-34D8-1947-97FF-23F2A01479C0}" type="presParOf" srcId="{222FFD1C-0044-9845-84DF-23326B054A50}" destId="{04000AF8-C09B-ED40-8BA8-FE5D4B9F8C1A}" srcOrd="4" destOrd="0" presId="urn:microsoft.com/office/officeart/2005/8/layout/hierarchy4"/>
    <dgm:cxn modelId="{962625DA-746F-D344-9C61-ECB48E92DE35}" type="presParOf" srcId="{04000AF8-C09B-ED40-8BA8-FE5D4B9F8C1A}" destId="{C0898057-77A8-F84D-9B7B-EA755F85B778}" srcOrd="0" destOrd="0" presId="urn:microsoft.com/office/officeart/2005/8/layout/hierarchy4"/>
    <dgm:cxn modelId="{9C0417C8-2D78-454C-B922-29D9A20ECF42}" type="presParOf" srcId="{04000AF8-C09B-ED40-8BA8-FE5D4B9F8C1A}" destId="{D8C63A1E-94F9-3C43-BB1D-EC6B1E724D0A}" srcOrd="1" destOrd="0" presId="urn:microsoft.com/office/officeart/2005/8/layout/hierarchy4"/>
    <dgm:cxn modelId="{0BB920E7-89F8-D24A-95F1-AC4B07F7DFC0}" type="presParOf" srcId="{04000AF8-C09B-ED40-8BA8-FE5D4B9F8C1A}" destId="{3588E20F-4BD5-834F-B7FC-E9CADB2E65BD}" srcOrd="2" destOrd="0" presId="urn:microsoft.com/office/officeart/2005/8/layout/hierarchy4"/>
    <dgm:cxn modelId="{AC75AA84-4F2B-D14F-B6F1-F447F374A982}" type="presParOf" srcId="{3588E20F-4BD5-834F-B7FC-E9CADB2E65BD}" destId="{DB3BE70B-1A01-B948-A909-3661EC3DEEE5}" srcOrd="0" destOrd="0" presId="urn:microsoft.com/office/officeart/2005/8/layout/hierarchy4"/>
    <dgm:cxn modelId="{D7A8BB1B-30D9-3E4D-B04B-C6A0C7CA2BD0}" type="presParOf" srcId="{DB3BE70B-1A01-B948-A909-3661EC3DEEE5}" destId="{51B81A75-7198-D549-B6C0-8E2AA46E064C}" srcOrd="0" destOrd="0" presId="urn:microsoft.com/office/officeart/2005/8/layout/hierarchy4"/>
    <dgm:cxn modelId="{7D1D312F-7995-4846-BE70-1C70076EE68E}" type="presParOf" srcId="{DB3BE70B-1A01-B948-A909-3661EC3DEEE5}" destId="{B17A43FC-2EA5-2146-BD24-CA145A80AF42}" srcOrd="1" destOrd="0" presId="urn:microsoft.com/office/officeart/2005/8/layout/hierarchy4"/>
    <dgm:cxn modelId="{2033CC27-D984-BC4E-A64D-99A5B15AC2C3}" type="presParOf" srcId="{222FFD1C-0044-9845-84DF-23326B054A50}" destId="{BBF45C55-3CD2-AA4B-8F66-D3D7208AF22B}" srcOrd="5" destOrd="0" presId="urn:microsoft.com/office/officeart/2005/8/layout/hierarchy4"/>
    <dgm:cxn modelId="{CF01291A-BCF3-A448-B0A5-D9E8E9431081}" type="presParOf" srcId="{222FFD1C-0044-9845-84DF-23326B054A50}" destId="{D5D49B7C-878B-2D43-91CD-C3E8AD1C6DFD}" srcOrd="6" destOrd="0" presId="urn:microsoft.com/office/officeart/2005/8/layout/hierarchy4"/>
    <dgm:cxn modelId="{5377CE05-BEAA-584A-968F-5A8867934E29}" type="presParOf" srcId="{D5D49B7C-878B-2D43-91CD-C3E8AD1C6DFD}" destId="{85502158-CEBB-324E-8862-8D841A068FB5}" srcOrd="0" destOrd="0" presId="urn:microsoft.com/office/officeart/2005/8/layout/hierarchy4"/>
    <dgm:cxn modelId="{857190B5-1AAB-8743-A290-4BA84B7A8251}" type="presParOf" srcId="{D5D49B7C-878B-2D43-91CD-C3E8AD1C6DFD}" destId="{B12096EB-2C01-2041-B63E-1FF3A1BB4B1B}" srcOrd="1" destOrd="0" presId="urn:microsoft.com/office/officeart/2005/8/layout/hierarchy4"/>
    <dgm:cxn modelId="{F0A77166-539D-B34B-8AF1-3736ED4C97BE}" type="presParOf" srcId="{D5D49B7C-878B-2D43-91CD-C3E8AD1C6DFD}" destId="{205DB0D4-0069-3244-B154-FF02A8DA579C}" srcOrd="2" destOrd="0" presId="urn:microsoft.com/office/officeart/2005/8/layout/hierarchy4"/>
    <dgm:cxn modelId="{AB41DA61-98FA-8942-AEAA-40AD17730801}" type="presParOf" srcId="{205DB0D4-0069-3244-B154-FF02A8DA579C}" destId="{882BDD98-F9C4-004E-B0FF-76EF24432A46}" srcOrd="0" destOrd="0" presId="urn:microsoft.com/office/officeart/2005/8/layout/hierarchy4"/>
    <dgm:cxn modelId="{52395345-4F94-274F-82B8-5FC98CCA406A}" type="presParOf" srcId="{882BDD98-F9C4-004E-B0FF-76EF24432A46}" destId="{DB0F0557-B7DE-0946-A71C-0B1EBC1575ED}" srcOrd="0" destOrd="0" presId="urn:microsoft.com/office/officeart/2005/8/layout/hierarchy4"/>
    <dgm:cxn modelId="{19483D40-32A3-CD4F-9705-1174BF14287C}" type="presParOf" srcId="{882BDD98-F9C4-004E-B0FF-76EF24432A46}" destId="{C7EDDB40-4FB2-4B4B-B17C-31C6830F807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532339E-2A64-491A-81CB-83122F592FED}" type="doc">
      <dgm:prSet loTypeId="urn:microsoft.com/office/officeart/2005/8/layout/hierarchy1" loCatId="hierarchy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8ED22ED-B076-4022-8B75-2B7B66882381}">
      <dgm:prSet/>
      <dgm:spPr/>
      <dgm:t>
        <a:bodyPr/>
        <a:lstStyle/>
        <a:p>
          <a:r>
            <a:rPr lang="en-US"/>
            <a:t>Useful when each subproblem is evaluated only once</a:t>
          </a:r>
        </a:p>
      </dgm:t>
    </dgm:pt>
    <dgm:pt modelId="{37C6C4E9-F38C-42E2-B650-4E33B2B3FBF5}" type="parTrans" cxnId="{1C7BCE23-B972-406B-9280-15C792EF9B9E}">
      <dgm:prSet/>
      <dgm:spPr/>
      <dgm:t>
        <a:bodyPr/>
        <a:lstStyle/>
        <a:p>
          <a:endParaRPr lang="en-US"/>
        </a:p>
      </dgm:t>
    </dgm:pt>
    <dgm:pt modelId="{2A46228F-FC84-4E19-A4A8-62E06C23198F}" type="sibTrans" cxnId="{1C7BCE23-B972-406B-9280-15C792EF9B9E}">
      <dgm:prSet/>
      <dgm:spPr/>
      <dgm:t>
        <a:bodyPr/>
        <a:lstStyle/>
        <a:p>
          <a:endParaRPr lang="en-US"/>
        </a:p>
      </dgm:t>
    </dgm:pt>
    <dgm:pt modelId="{A0F2F396-B284-4288-B4AF-F3A5284A3E3A}">
      <dgm:prSet/>
      <dgm:spPr/>
      <dgm:t>
        <a:bodyPr/>
        <a:lstStyle/>
        <a:p>
          <a:r>
            <a:rPr lang="en-US"/>
            <a:t>Sometimes, the same subproblem is needed more than once on the problem tree</a:t>
          </a:r>
        </a:p>
      </dgm:t>
    </dgm:pt>
    <dgm:pt modelId="{E47BDCB2-DF27-4B7C-A58E-BD46F362B47F}" type="parTrans" cxnId="{CDA050CF-42C9-46BB-909B-026E59334479}">
      <dgm:prSet/>
      <dgm:spPr/>
      <dgm:t>
        <a:bodyPr/>
        <a:lstStyle/>
        <a:p>
          <a:endParaRPr lang="en-US"/>
        </a:p>
      </dgm:t>
    </dgm:pt>
    <dgm:pt modelId="{D77478AA-06D9-4C72-90AF-27E5F37CAF7A}" type="sibTrans" cxnId="{CDA050CF-42C9-46BB-909B-026E59334479}">
      <dgm:prSet/>
      <dgm:spPr/>
      <dgm:t>
        <a:bodyPr/>
        <a:lstStyle/>
        <a:p>
          <a:endParaRPr lang="en-US"/>
        </a:p>
      </dgm:t>
    </dgm:pt>
    <dgm:pt modelId="{E498E286-7CF2-4DAE-A0EB-D7656A343AD5}">
      <dgm:prSet/>
      <dgm:spPr/>
      <dgm:t>
        <a:bodyPr/>
        <a:lstStyle/>
        <a:p>
          <a:r>
            <a:rPr lang="en-US"/>
            <a:t>We should be able to store and reuse the outcome of a subproblem</a:t>
          </a:r>
        </a:p>
      </dgm:t>
    </dgm:pt>
    <dgm:pt modelId="{FD1052BD-5D8D-42FE-83FE-C82FA456E192}" type="parTrans" cxnId="{3067F9DC-3669-46A9-B690-1391E716538A}">
      <dgm:prSet/>
      <dgm:spPr/>
      <dgm:t>
        <a:bodyPr/>
        <a:lstStyle/>
        <a:p>
          <a:endParaRPr lang="en-US"/>
        </a:p>
      </dgm:t>
    </dgm:pt>
    <dgm:pt modelId="{FE4C895F-D3C8-404E-8B4D-D53571B67E6A}" type="sibTrans" cxnId="{3067F9DC-3669-46A9-B690-1391E716538A}">
      <dgm:prSet/>
      <dgm:spPr/>
      <dgm:t>
        <a:bodyPr/>
        <a:lstStyle/>
        <a:p>
          <a:endParaRPr lang="en-US"/>
        </a:p>
      </dgm:t>
    </dgm:pt>
    <dgm:pt modelId="{F80F3F93-3B67-514E-A310-7030FC702981}" type="pres">
      <dgm:prSet presAssocID="{1532339E-2A64-491A-81CB-83122F592FE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7F4EC41-0C68-7740-A91D-FA671185C16F}" type="pres">
      <dgm:prSet presAssocID="{08ED22ED-B076-4022-8B75-2B7B66882381}" presName="hierRoot1" presStyleCnt="0"/>
      <dgm:spPr/>
    </dgm:pt>
    <dgm:pt modelId="{7D5631DD-729C-F740-BB09-2790F71A7D07}" type="pres">
      <dgm:prSet presAssocID="{08ED22ED-B076-4022-8B75-2B7B66882381}" presName="composite" presStyleCnt="0"/>
      <dgm:spPr/>
    </dgm:pt>
    <dgm:pt modelId="{8682D6EE-1ECC-C845-9CC0-21EB453565FB}" type="pres">
      <dgm:prSet presAssocID="{08ED22ED-B076-4022-8B75-2B7B66882381}" presName="background" presStyleLbl="node0" presStyleIdx="0" presStyleCnt="3"/>
      <dgm:spPr/>
    </dgm:pt>
    <dgm:pt modelId="{8FE63DA7-FDDC-1146-A98F-DBBBA0295720}" type="pres">
      <dgm:prSet presAssocID="{08ED22ED-B076-4022-8B75-2B7B66882381}" presName="text" presStyleLbl="fgAcc0" presStyleIdx="0" presStyleCnt="3">
        <dgm:presLayoutVars>
          <dgm:chPref val="3"/>
        </dgm:presLayoutVars>
      </dgm:prSet>
      <dgm:spPr/>
    </dgm:pt>
    <dgm:pt modelId="{28A2EA12-8DDE-8A43-BBE2-06D2C5159C98}" type="pres">
      <dgm:prSet presAssocID="{08ED22ED-B076-4022-8B75-2B7B66882381}" presName="hierChild2" presStyleCnt="0"/>
      <dgm:spPr/>
    </dgm:pt>
    <dgm:pt modelId="{AA8067E0-0957-5F4B-91C1-0D3C5F579525}" type="pres">
      <dgm:prSet presAssocID="{A0F2F396-B284-4288-B4AF-F3A5284A3E3A}" presName="hierRoot1" presStyleCnt="0"/>
      <dgm:spPr/>
    </dgm:pt>
    <dgm:pt modelId="{22D5A808-2F7E-D14B-A705-80E451C25150}" type="pres">
      <dgm:prSet presAssocID="{A0F2F396-B284-4288-B4AF-F3A5284A3E3A}" presName="composite" presStyleCnt="0"/>
      <dgm:spPr/>
    </dgm:pt>
    <dgm:pt modelId="{8A757A61-FC63-C044-9682-EC478AB02046}" type="pres">
      <dgm:prSet presAssocID="{A0F2F396-B284-4288-B4AF-F3A5284A3E3A}" presName="background" presStyleLbl="node0" presStyleIdx="1" presStyleCnt="3"/>
      <dgm:spPr/>
    </dgm:pt>
    <dgm:pt modelId="{E4ED8205-38A8-F345-A756-6CCB601AB63E}" type="pres">
      <dgm:prSet presAssocID="{A0F2F396-B284-4288-B4AF-F3A5284A3E3A}" presName="text" presStyleLbl="fgAcc0" presStyleIdx="1" presStyleCnt="3">
        <dgm:presLayoutVars>
          <dgm:chPref val="3"/>
        </dgm:presLayoutVars>
      </dgm:prSet>
      <dgm:spPr/>
    </dgm:pt>
    <dgm:pt modelId="{8C4FCF51-6C73-5740-BBFB-ABD2E36324FC}" type="pres">
      <dgm:prSet presAssocID="{A0F2F396-B284-4288-B4AF-F3A5284A3E3A}" presName="hierChild2" presStyleCnt="0"/>
      <dgm:spPr/>
    </dgm:pt>
    <dgm:pt modelId="{3CB1ADCA-08A3-A04D-96C6-55BF638A172D}" type="pres">
      <dgm:prSet presAssocID="{E498E286-7CF2-4DAE-A0EB-D7656A343AD5}" presName="hierRoot1" presStyleCnt="0"/>
      <dgm:spPr/>
    </dgm:pt>
    <dgm:pt modelId="{7CF7A400-A426-7B4E-8059-DE7F38799E21}" type="pres">
      <dgm:prSet presAssocID="{E498E286-7CF2-4DAE-A0EB-D7656A343AD5}" presName="composite" presStyleCnt="0"/>
      <dgm:spPr/>
    </dgm:pt>
    <dgm:pt modelId="{5D5E0282-9929-AF42-90AF-C8E22E1BAAE8}" type="pres">
      <dgm:prSet presAssocID="{E498E286-7CF2-4DAE-A0EB-D7656A343AD5}" presName="background" presStyleLbl="node0" presStyleIdx="2" presStyleCnt="3"/>
      <dgm:spPr/>
    </dgm:pt>
    <dgm:pt modelId="{BB76D1C1-914F-8B40-B0DE-1FE790C291BE}" type="pres">
      <dgm:prSet presAssocID="{E498E286-7CF2-4DAE-A0EB-D7656A343AD5}" presName="text" presStyleLbl="fgAcc0" presStyleIdx="2" presStyleCnt="3">
        <dgm:presLayoutVars>
          <dgm:chPref val="3"/>
        </dgm:presLayoutVars>
      </dgm:prSet>
      <dgm:spPr/>
    </dgm:pt>
    <dgm:pt modelId="{67D2CEDD-DBB7-C244-ADC0-7AFDBB0371DD}" type="pres">
      <dgm:prSet presAssocID="{E498E286-7CF2-4DAE-A0EB-D7656A343AD5}" presName="hierChild2" presStyleCnt="0"/>
      <dgm:spPr/>
    </dgm:pt>
  </dgm:ptLst>
  <dgm:cxnLst>
    <dgm:cxn modelId="{762B9703-44FE-4748-B0AA-B5B733E0006F}" type="presOf" srcId="{A0F2F396-B284-4288-B4AF-F3A5284A3E3A}" destId="{E4ED8205-38A8-F345-A756-6CCB601AB63E}" srcOrd="0" destOrd="0" presId="urn:microsoft.com/office/officeart/2005/8/layout/hierarchy1"/>
    <dgm:cxn modelId="{1C7BCE23-B972-406B-9280-15C792EF9B9E}" srcId="{1532339E-2A64-491A-81CB-83122F592FED}" destId="{08ED22ED-B076-4022-8B75-2B7B66882381}" srcOrd="0" destOrd="0" parTransId="{37C6C4E9-F38C-42E2-B650-4E33B2B3FBF5}" sibTransId="{2A46228F-FC84-4E19-A4A8-62E06C23198F}"/>
    <dgm:cxn modelId="{662B4CA9-6E20-884A-85BD-4EF6F3F97023}" type="presOf" srcId="{08ED22ED-B076-4022-8B75-2B7B66882381}" destId="{8FE63DA7-FDDC-1146-A98F-DBBBA0295720}" srcOrd="0" destOrd="0" presId="urn:microsoft.com/office/officeart/2005/8/layout/hierarchy1"/>
    <dgm:cxn modelId="{C2574BC9-C08A-3A43-A121-A327C86690BA}" type="presOf" srcId="{E498E286-7CF2-4DAE-A0EB-D7656A343AD5}" destId="{BB76D1C1-914F-8B40-B0DE-1FE790C291BE}" srcOrd="0" destOrd="0" presId="urn:microsoft.com/office/officeart/2005/8/layout/hierarchy1"/>
    <dgm:cxn modelId="{CDA050CF-42C9-46BB-909B-026E59334479}" srcId="{1532339E-2A64-491A-81CB-83122F592FED}" destId="{A0F2F396-B284-4288-B4AF-F3A5284A3E3A}" srcOrd="1" destOrd="0" parTransId="{E47BDCB2-DF27-4B7C-A58E-BD46F362B47F}" sibTransId="{D77478AA-06D9-4C72-90AF-27E5F37CAF7A}"/>
    <dgm:cxn modelId="{3067F9DC-3669-46A9-B690-1391E716538A}" srcId="{1532339E-2A64-491A-81CB-83122F592FED}" destId="{E498E286-7CF2-4DAE-A0EB-D7656A343AD5}" srcOrd="2" destOrd="0" parTransId="{FD1052BD-5D8D-42FE-83FE-C82FA456E192}" sibTransId="{FE4C895F-D3C8-404E-8B4D-D53571B67E6A}"/>
    <dgm:cxn modelId="{7CC43ADD-3435-ED45-9DC5-DF0BF298BA10}" type="presOf" srcId="{1532339E-2A64-491A-81CB-83122F592FED}" destId="{F80F3F93-3B67-514E-A310-7030FC702981}" srcOrd="0" destOrd="0" presId="urn:microsoft.com/office/officeart/2005/8/layout/hierarchy1"/>
    <dgm:cxn modelId="{23A67FFA-1DF2-8949-A105-E51235DF7398}" type="presParOf" srcId="{F80F3F93-3B67-514E-A310-7030FC702981}" destId="{A7F4EC41-0C68-7740-A91D-FA671185C16F}" srcOrd="0" destOrd="0" presId="urn:microsoft.com/office/officeart/2005/8/layout/hierarchy1"/>
    <dgm:cxn modelId="{72F29AD4-511B-9242-9A5E-58D5839A0E9E}" type="presParOf" srcId="{A7F4EC41-0C68-7740-A91D-FA671185C16F}" destId="{7D5631DD-729C-F740-BB09-2790F71A7D07}" srcOrd="0" destOrd="0" presId="urn:microsoft.com/office/officeart/2005/8/layout/hierarchy1"/>
    <dgm:cxn modelId="{5D19B5EA-3859-7F46-9C4F-0BA50A852AFC}" type="presParOf" srcId="{7D5631DD-729C-F740-BB09-2790F71A7D07}" destId="{8682D6EE-1ECC-C845-9CC0-21EB453565FB}" srcOrd="0" destOrd="0" presId="urn:microsoft.com/office/officeart/2005/8/layout/hierarchy1"/>
    <dgm:cxn modelId="{BB9B6EE6-B1D6-1A49-8B7C-5E54974B2BDB}" type="presParOf" srcId="{7D5631DD-729C-F740-BB09-2790F71A7D07}" destId="{8FE63DA7-FDDC-1146-A98F-DBBBA0295720}" srcOrd="1" destOrd="0" presId="urn:microsoft.com/office/officeart/2005/8/layout/hierarchy1"/>
    <dgm:cxn modelId="{E74A4ED3-3FD4-8647-88B4-A72B85408FCA}" type="presParOf" srcId="{A7F4EC41-0C68-7740-A91D-FA671185C16F}" destId="{28A2EA12-8DDE-8A43-BBE2-06D2C5159C98}" srcOrd="1" destOrd="0" presId="urn:microsoft.com/office/officeart/2005/8/layout/hierarchy1"/>
    <dgm:cxn modelId="{1623F6C0-FC25-8740-A6BF-C230C910BC83}" type="presParOf" srcId="{F80F3F93-3B67-514E-A310-7030FC702981}" destId="{AA8067E0-0957-5F4B-91C1-0D3C5F579525}" srcOrd="1" destOrd="0" presId="urn:microsoft.com/office/officeart/2005/8/layout/hierarchy1"/>
    <dgm:cxn modelId="{D3F7494A-41F1-1C41-8CCA-2B522F3EAAEC}" type="presParOf" srcId="{AA8067E0-0957-5F4B-91C1-0D3C5F579525}" destId="{22D5A808-2F7E-D14B-A705-80E451C25150}" srcOrd="0" destOrd="0" presId="urn:microsoft.com/office/officeart/2005/8/layout/hierarchy1"/>
    <dgm:cxn modelId="{07B20D55-BECA-614D-B958-422E4026868B}" type="presParOf" srcId="{22D5A808-2F7E-D14B-A705-80E451C25150}" destId="{8A757A61-FC63-C044-9682-EC478AB02046}" srcOrd="0" destOrd="0" presId="urn:microsoft.com/office/officeart/2005/8/layout/hierarchy1"/>
    <dgm:cxn modelId="{A38BE231-BEA2-3C4D-B363-390B6608EC4F}" type="presParOf" srcId="{22D5A808-2F7E-D14B-A705-80E451C25150}" destId="{E4ED8205-38A8-F345-A756-6CCB601AB63E}" srcOrd="1" destOrd="0" presId="urn:microsoft.com/office/officeart/2005/8/layout/hierarchy1"/>
    <dgm:cxn modelId="{3E98EE37-594D-2049-8B29-9B8AE5715A64}" type="presParOf" srcId="{AA8067E0-0957-5F4B-91C1-0D3C5F579525}" destId="{8C4FCF51-6C73-5740-BBFB-ABD2E36324FC}" srcOrd="1" destOrd="0" presId="urn:microsoft.com/office/officeart/2005/8/layout/hierarchy1"/>
    <dgm:cxn modelId="{2E449D32-6481-F643-B689-8554428B9DDD}" type="presParOf" srcId="{F80F3F93-3B67-514E-A310-7030FC702981}" destId="{3CB1ADCA-08A3-A04D-96C6-55BF638A172D}" srcOrd="2" destOrd="0" presId="urn:microsoft.com/office/officeart/2005/8/layout/hierarchy1"/>
    <dgm:cxn modelId="{38572F76-DB5D-B04F-A9C2-8A06A8CD2128}" type="presParOf" srcId="{3CB1ADCA-08A3-A04D-96C6-55BF638A172D}" destId="{7CF7A400-A426-7B4E-8059-DE7F38799E21}" srcOrd="0" destOrd="0" presId="urn:microsoft.com/office/officeart/2005/8/layout/hierarchy1"/>
    <dgm:cxn modelId="{B287B39D-5873-D642-A9D3-A87B02E5114E}" type="presParOf" srcId="{7CF7A400-A426-7B4E-8059-DE7F38799E21}" destId="{5D5E0282-9929-AF42-90AF-C8E22E1BAAE8}" srcOrd="0" destOrd="0" presId="urn:microsoft.com/office/officeart/2005/8/layout/hierarchy1"/>
    <dgm:cxn modelId="{54C6F340-0ECA-D24A-B85B-749A24EE9279}" type="presParOf" srcId="{7CF7A400-A426-7B4E-8059-DE7F38799E21}" destId="{BB76D1C1-914F-8B40-B0DE-1FE790C291BE}" srcOrd="1" destOrd="0" presId="urn:microsoft.com/office/officeart/2005/8/layout/hierarchy1"/>
    <dgm:cxn modelId="{36CB82DF-7135-D740-A244-53AB196B5168}" type="presParOf" srcId="{3CB1ADCA-08A3-A04D-96C6-55BF638A172D}" destId="{67D2CEDD-DBB7-C244-ADC0-7AFDBB0371D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DA5D2D5-2920-4F4A-A6AC-86B380593F64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38CD20B-2DE9-47FC-9DD1-379D848FA05C}">
      <dgm:prSet/>
      <dgm:spPr/>
      <dgm:t>
        <a:bodyPr/>
        <a:lstStyle/>
        <a:p>
          <a:r>
            <a:rPr lang="pt-BR"/>
            <a:t>Most used method in optimization problems</a:t>
          </a:r>
          <a:endParaRPr lang="en-US"/>
        </a:p>
      </dgm:t>
    </dgm:pt>
    <dgm:pt modelId="{2C4BE9D6-DAFF-4D83-B8AD-E04E275D877C}" type="parTrans" cxnId="{6B67579D-46BA-496B-BDCC-27A08BA52E9F}">
      <dgm:prSet/>
      <dgm:spPr/>
      <dgm:t>
        <a:bodyPr/>
        <a:lstStyle/>
        <a:p>
          <a:endParaRPr lang="en-US"/>
        </a:p>
      </dgm:t>
    </dgm:pt>
    <dgm:pt modelId="{AFBA6BBF-733D-4EA0-99DE-17ED95379FF6}" type="sibTrans" cxnId="{6B67579D-46BA-496B-BDCC-27A08BA52E9F}">
      <dgm:prSet/>
      <dgm:spPr/>
      <dgm:t>
        <a:bodyPr/>
        <a:lstStyle/>
        <a:p>
          <a:endParaRPr lang="en-US"/>
        </a:p>
      </dgm:t>
    </dgm:pt>
    <dgm:pt modelId="{58178115-8D9A-44D5-AD8F-7AAD73F5E39B}">
      <dgm:prSet/>
      <dgm:spPr/>
      <dgm:t>
        <a:bodyPr/>
        <a:lstStyle/>
        <a:p>
          <a:r>
            <a:rPr lang="pt-BR"/>
            <a:t>Applicable to problems in which the optimal solution can be computed from the combination of optimal solutions previously calculated and memorized</a:t>
          </a:r>
          <a:endParaRPr lang="en-US"/>
        </a:p>
      </dgm:t>
    </dgm:pt>
    <dgm:pt modelId="{3AC9036D-12FE-472F-8E21-546E636CB2DD}" type="parTrans" cxnId="{454E3927-2B2F-4329-9E3A-5E1525E022AA}">
      <dgm:prSet/>
      <dgm:spPr/>
      <dgm:t>
        <a:bodyPr/>
        <a:lstStyle/>
        <a:p>
          <a:endParaRPr lang="en-US"/>
        </a:p>
      </dgm:t>
    </dgm:pt>
    <dgm:pt modelId="{03E1436A-2FCD-45FE-BF33-0067049C78EC}" type="sibTrans" cxnId="{454E3927-2B2F-4329-9E3A-5E1525E022AA}">
      <dgm:prSet/>
      <dgm:spPr/>
      <dgm:t>
        <a:bodyPr/>
        <a:lstStyle/>
        <a:p>
          <a:endParaRPr lang="en-US"/>
        </a:p>
      </dgm:t>
    </dgm:pt>
    <dgm:pt modelId="{3AE9AF57-EA6A-ED4A-89B2-085F796BD5FD}" type="pres">
      <dgm:prSet presAssocID="{8DA5D2D5-2920-4F4A-A6AC-86B380593F64}" presName="vert0" presStyleCnt="0">
        <dgm:presLayoutVars>
          <dgm:dir/>
          <dgm:animOne val="branch"/>
          <dgm:animLvl val="lvl"/>
        </dgm:presLayoutVars>
      </dgm:prSet>
      <dgm:spPr/>
    </dgm:pt>
    <dgm:pt modelId="{E84AE58A-6A0D-DC4B-9245-088EBECBA468}" type="pres">
      <dgm:prSet presAssocID="{138CD20B-2DE9-47FC-9DD1-379D848FA05C}" presName="thickLine" presStyleLbl="alignNode1" presStyleIdx="0" presStyleCnt="2"/>
      <dgm:spPr/>
    </dgm:pt>
    <dgm:pt modelId="{8AC76A49-3371-DD48-AC95-9C95259E4DFB}" type="pres">
      <dgm:prSet presAssocID="{138CD20B-2DE9-47FC-9DD1-379D848FA05C}" presName="horz1" presStyleCnt="0"/>
      <dgm:spPr/>
    </dgm:pt>
    <dgm:pt modelId="{447879BD-A64A-0443-9522-71A39108D0C2}" type="pres">
      <dgm:prSet presAssocID="{138CD20B-2DE9-47FC-9DD1-379D848FA05C}" presName="tx1" presStyleLbl="revTx" presStyleIdx="0" presStyleCnt="2"/>
      <dgm:spPr/>
    </dgm:pt>
    <dgm:pt modelId="{DB5C8077-1D4D-E348-BE40-B4BBBB6C879C}" type="pres">
      <dgm:prSet presAssocID="{138CD20B-2DE9-47FC-9DD1-379D848FA05C}" presName="vert1" presStyleCnt="0"/>
      <dgm:spPr/>
    </dgm:pt>
    <dgm:pt modelId="{04B13D39-F3B7-7D41-B998-DFF0C1E57541}" type="pres">
      <dgm:prSet presAssocID="{58178115-8D9A-44D5-AD8F-7AAD73F5E39B}" presName="thickLine" presStyleLbl="alignNode1" presStyleIdx="1" presStyleCnt="2"/>
      <dgm:spPr/>
    </dgm:pt>
    <dgm:pt modelId="{C8AEB1B9-7938-BF48-A601-9E9E704D2FD5}" type="pres">
      <dgm:prSet presAssocID="{58178115-8D9A-44D5-AD8F-7AAD73F5E39B}" presName="horz1" presStyleCnt="0"/>
      <dgm:spPr/>
    </dgm:pt>
    <dgm:pt modelId="{30C7A996-98FF-8943-9230-DB29143BF54F}" type="pres">
      <dgm:prSet presAssocID="{58178115-8D9A-44D5-AD8F-7AAD73F5E39B}" presName="tx1" presStyleLbl="revTx" presStyleIdx="1" presStyleCnt="2"/>
      <dgm:spPr/>
    </dgm:pt>
    <dgm:pt modelId="{9A7BD992-BB3A-4F4D-994C-F339EC2F96E5}" type="pres">
      <dgm:prSet presAssocID="{58178115-8D9A-44D5-AD8F-7AAD73F5E39B}" presName="vert1" presStyleCnt="0"/>
      <dgm:spPr/>
    </dgm:pt>
  </dgm:ptLst>
  <dgm:cxnLst>
    <dgm:cxn modelId="{454E3927-2B2F-4329-9E3A-5E1525E022AA}" srcId="{8DA5D2D5-2920-4F4A-A6AC-86B380593F64}" destId="{58178115-8D9A-44D5-AD8F-7AAD73F5E39B}" srcOrd="1" destOrd="0" parTransId="{3AC9036D-12FE-472F-8E21-546E636CB2DD}" sibTransId="{03E1436A-2FCD-45FE-BF33-0067049C78EC}"/>
    <dgm:cxn modelId="{6B67579D-46BA-496B-BDCC-27A08BA52E9F}" srcId="{8DA5D2D5-2920-4F4A-A6AC-86B380593F64}" destId="{138CD20B-2DE9-47FC-9DD1-379D848FA05C}" srcOrd="0" destOrd="0" parTransId="{2C4BE9D6-DAFF-4D83-B8AD-E04E275D877C}" sibTransId="{AFBA6BBF-733D-4EA0-99DE-17ED95379FF6}"/>
    <dgm:cxn modelId="{B92176A8-54E1-3D47-9E4D-0F6FBD6F7AC5}" type="presOf" srcId="{138CD20B-2DE9-47FC-9DD1-379D848FA05C}" destId="{447879BD-A64A-0443-9522-71A39108D0C2}" srcOrd="0" destOrd="0" presId="urn:microsoft.com/office/officeart/2008/layout/LinedList"/>
    <dgm:cxn modelId="{2DB807D3-49B8-E84A-A100-08744767108E}" type="presOf" srcId="{8DA5D2D5-2920-4F4A-A6AC-86B380593F64}" destId="{3AE9AF57-EA6A-ED4A-89B2-085F796BD5FD}" srcOrd="0" destOrd="0" presId="urn:microsoft.com/office/officeart/2008/layout/LinedList"/>
    <dgm:cxn modelId="{3B1CAFEC-D04C-1D43-BC2E-CC693D8DDDCC}" type="presOf" srcId="{58178115-8D9A-44D5-AD8F-7AAD73F5E39B}" destId="{30C7A996-98FF-8943-9230-DB29143BF54F}" srcOrd="0" destOrd="0" presId="urn:microsoft.com/office/officeart/2008/layout/LinedList"/>
    <dgm:cxn modelId="{234F7BE2-B63C-3F43-BA3A-F1A5B7688685}" type="presParOf" srcId="{3AE9AF57-EA6A-ED4A-89B2-085F796BD5FD}" destId="{E84AE58A-6A0D-DC4B-9245-088EBECBA468}" srcOrd="0" destOrd="0" presId="urn:microsoft.com/office/officeart/2008/layout/LinedList"/>
    <dgm:cxn modelId="{D1704BA5-CD1F-424D-9E9E-FC1F2D2E76D5}" type="presParOf" srcId="{3AE9AF57-EA6A-ED4A-89B2-085F796BD5FD}" destId="{8AC76A49-3371-DD48-AC95-9C95259E4DFB}" srcOrd="1" destOrd="0" presId="urn:microsoft.com/office/officeart/2008/layout/LinedList"/>
    <dgm:cxn modelId="{4ED80CB8-8E22-9F41-958E-7BB7FC17871B}" type="presParOf" srcId="{8AC76A49-3371-DD48-AC95-9C95259E4DFB}" destId="{447879BD-A64A-0443-9522-71A39108D0C2}" srcOrd="0" destOrd="0" presId="urn:microsoft.com/office/officeart/2008/layout/LinedList"/>
    <dgm:cxn modelId="{DB3DD5F2-FADA-7040-9AF2-BC6B2A0DB1F8}" type="presParOf" srcId="{8AC76A49-3371-DD48-AC95-9C95259E4DFB}" destId="{DB5C8077-1D4D-E348-BE40-B4BBBB6C879C}" srcOrd="1" destOrd="0" presId="urn:microsoft.com/office/officeart/2008/layout/LinedList"/>
    <dgm:cxn modelId="{181C1399-9D96-2C4B-A934-4F3FFC6A380F}" type="presParOf" srcId="{3AE9AF57-EA6A-ED4A-89B2-085F796BD5FD}" destId="{04B13D39-F3B7-7D41-B998-DFF0C1E57541}" srcOrd="2" destOrd="0" presId="urn:microsoft.com/office/officeart/2008/layout/LinedList"/>
    <dgm:cxn modelId="{AE8A8B17-A563-9C4F-BC7D-5A88D21BD9F8}" type="presParOf" srcId="{3AE9AF57-EA6A-ED4A-89B2-085F796BD5FD}" destId="{C8AEB1B9-7938-BF48-A601-9E9E704D2FD5}" srcOrd="3" destOrd="0" presId="urn:microsoft.com/office/officeart/2008/layout/LinedList"/>
    <dgm:cxn modelId="{BCF6430E-69E2-1D44-B03C-016FB20E2178}" type="presParOf" srcId="{C8AEB1B9-7938-BF48-A601-9E9E704D2FD5}" destId="{30C7A996-98FF-8943-9230-DB29143BF54F}" srcOrd="0" destOrd="0" presId="urn:microsoft.com/office/officeart/2008/layout/LinedList"/>
    <dgm:cxn modelId="{6F8DEE4F-0A53-C246-BF47-7434EB9D7B93}" type="presParOf" srcId="{C8AEB1B9-7938-BF48-A601-9E9E704D2FD5}" destId="{9A7BD992-BB3A-4F4D-994C-F339EC2F96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C9244-EF95-4F25-9BEF-6AFDAEC62DE2}">
      <dsp:nvSpPr>
        <dsp:cNvPr id="0" name=""/>
        <dsp:cNvSpPr/>
      </dsp:nvSpPr>
      <dsp:spPr>
        <a:xfrm>
          <a:off x="640690" y="561419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A370E46-74C1-4A12-AF00-F1F008A2BC7F}">
      <dsp:nvSpPr>
        <dsp:cNvPr id="0" name=""/>
        <dsp:cNvSpPr/>
      </dsp:nvSpPr>
      <dsp:spPr>
        <a:xfrm>
          <a:off x="1050190" y="970919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6C29506-1CB6-4A10-A371-C58D4E25B860}">
      <dsp:nvSpPr>
        <dsp:cNvPr id="0" name=""/>
        <dsp:cNvSpPr/>
      </dsp:nvSpPr>
      <dsp:spPr>
        <a:xfrm>
          <a:off x="26440" y="3081419"/>
          <a:ext cx="3150000" cy="124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000" kern="1200"/>
            <a:t>Methods or techniques to solve computational problems</a:t>
          </a:r>
          <a:endParaRPr lang="en-US" sz="2000" kern="1200"/>
        </a:p>
      </dsp:txBody>
      <dsp:txXfrm>
        <a:off x="26440" y="3081419"/>
        <a:ext cx="3150000" cy="1240312"/>
      </dsp:txXfrm>
    </dsp:sp>
    <dsp:sp modelId="{E5790F12-4DF1-484D-90E5-C2848D6A13BE}">
      <dsp:nvSpPr>
        <dsp:cNvPr id="0" name=""/>
        <dsp:cNvSpPr/>
      </dsp:nvSpPr>
      <dsp:spPr>
        <a:xfrm>
          <a:off x="4341940" y="561419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1937DD9-EE2A-47C6-9BB2-50507B2F4071}">
      <dsp:nvSpPr>
        <dsp:cNvPr id="0" name=""/>
        <dsp:cNvSpPr/>
      </dsp:nvSpPr>
      <dsp:spPr>
        <a:xfrm>
          <a:off x="4751440" y="970919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AF76DF1-182C-4595-8104-C3D98CEF6E4A}">
      <dsp:nvSpPr>
        <dsp:cNvPr id="0" name=""/>
        <dsp:cNvSpPr/>
      </dsp:nvSpPr>
      <dsp:spPr>
        <a:xfrm>
          <a:off x="3727690" y="3081419"/>
          <a:ext cx="3150000" cy="124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Provide guidance for designing algorithms</a:t>
          </a:r>
        </a:p>
      </dsp:txBody>
      <dsp:txXfrm>
        <a:off x="3727690" y="3081419"/>
        <a:ext cx="3150000" cy="1240312"/>
      </dsp:txXfrm>
    </dsp:sp>
    <dsp:sp modelId="{C88F875F-BDDB-41EA-A42E-344B5C9B6B19}">
      <dsp:nvSpPr>
        <dsp:cNvPr id="0" name=""/>
        <dsp:cNvSpPr/>
      </dsp:nvSpPr>
      <dsp:spPr>
        <a:xfrm>
          <a:off x="8043190" y="561419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D1CC743-995A-4F8A-82C9-1AB0D0260936}">
      <dsp:nvSpPr>
        <dsp:cNvPr id="0" name=""/>
        <dsp:cNvSpPr/>
      </dsp:nvSpPr>
      <dsp:spPr>
        <a:xfrm>
          <a:off x="8452690" y="970919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673B635-EC9A-4FEA-8EFB-3467BB198423}">
      <dsp:nvSpPr>
        <dsp:cNvPr id="0" name=""/>
        <dsp:cNvSpPr/>
      </dsp:nvSpPr>
      <dsp:spPr>
        <a:xfrm>
          <a:off x="7428940" y="3081419"/>
          <a:ext cx="3150000" cy="124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Group particular problems into categories to facilitate the design of the solution</a:t>
          </a:r>
        </a:p>
      </dsp:txBody>
      <dsp:txXfrm>
        <a:off x="7428940" y="3081419"/>
        <a:ext cx="3150000" cy="124031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089379-D132-AA4D-B319-C025EB5B5BD5}">
      <dsp:nvSpPr>
        <dsp:cNvPr id="0" name=""/>
        <dsp:cNvSpPr/>
      </dsp:nvSpPr>
      <dsp:spPr>
        <a:xfrm>
          <a:off x="0" y="423562"/>
          <a:ext cx="6172199" cy="198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9031" tIns="583184" rIns="479031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800" kern="1200"/>
            <a:t>A global optimal solution is composed of optimal solution to the subproblems</a:t>
          </a:r>
          <a:endParaRPr lang="en-US" sz="2800" kern="1200"/>
        </a:p>
      </dsp:txBody>
      <dsp:txXfrm>
        <a:off x="0" y="423562"/>
        <a:ext cx="6172199" cy="1984500"/>
      </dsp:txXfrm>
    </dsp:sp>
    <dsp:sp modelId="{F6ADB556-DB84-9240-96E7-E3998D12F881}">
      <dsp:nvSpPr>
        <dsp:cNvPr id="0" name=""/>
        <dsp:cNvSpPr/>
      </dsp:nvSpPr>
      <dsp:spPr>
        <a:xfrm>
          <a:off x="308610" y="10282"/>
          <a:ext cx="4320540" cy="826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306" tIns="0" rIns="16330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 err="1">
              <a:solidFill>
                <a:schemeClr val="tx1"/>
              </a:solidFill>
            </a:rPr>
            <a:t>Optimal</a:t>
          </a:r>
          <a:r>
            <a:rPr lang="pt-BR" sz="2800" kern="1200" dirty="0">
              <a:solidFill>
                <a:schemeClr val="tx1"/>
              </a:solidFill>
            </a:rPr>
            <a:t> </a:t>
          </a:r>
          <a:r>
            <a:rPr lang="pt-BR" sz="2800" kern="1200" dirty="0" err="1">
              <a:solidFill>
                <a:schemeClr val="tx1"/>
              </a:solidFill>
            </a:rPr>
            <a:t>substructure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48959" y="50631"/>
        <a:ext cx="4239842" cy="745862"/>
      </dsp:txXfrm>
    </dsp:sp>
    <dsp:sp modelId="{557C5539-F9AD-EE4C-942E-B633781580F9}">
      <dsp:nvSpPr>
        <dsp:cNvPr id="0" name=""/>
        <dsp:cNvSpPr/>
      </dsp:nvSpPr>
      <dsp:spPr>
        <a:xfrm>
          <a:off x="0" y="2972542"/>
          <a:ext cx="6172199" cy="198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9031" tIns="583184" rIns="479031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800" kern="1200"/>
            <a:t>The global solution uses the solution of same subproblems multiple times </a:t>
          </a:r>
          <a:endParaRPr lang="en-US" sz="2800" kern="1200"/>
        </a:p>
      </dsp:txBody>
      <dsp:txXfrm>
        <a:off x="0" y="2972542"/>
        <a:ext cx="6172199" cy="1984500"/>
      </dsp:txXfrm>
    </dsp:sp>
    <dsp:sp modelId="{B23D7B3C-E4BF-314F-ABE2-CC3BF58C68C1}">
      <dsp:nvSpPr>
        <dsp:cNvPr id="0" name=""/>
        <dsp:cNvSpPr/>
      </dsp:nvSpPr>
      <dsp:spPr>
        <a:xfrm>
          <a:off x="308610" y="2559262"/>
          <a:ext cx="4320540" cy="826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306" tIns="0" rIns="16330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Overlapping subproblems</a:t>
          </a:r>
          <a:endParaRPr lang="en-US" sz="2800" kern="1200"/>
        </a:p>
      </dsp:txBody>
      <dsp:txXfrm>
        <a:off x="348959" y="2599611"/>
        <a:ext cx="4239842" cy="74586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D8C28-20C4-4615-B3BA-F6A188683B27}">
      <dsp:nvSpPr>
        <dsp:cNvPr id="0" name=""/>
        <dsp:cNvSpPr/>
      </dsp:nvSpPr>
      <dsp:spPr>
        <a:xfrm>
          <a:off x="-487915" y="789537"/>
          <a:ext cx="10515600" cy="144025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42A519-0574-45D0-931E-1DF561F9E893}">
      <dsp:nvSpPr>
        <dsp:cNvPr id="0" name=""/>
        <dsp:cNvSpPr/>
      </dsp:nvSpPr>
      <dsp:spPr>
        <a:xfrm>
          <a:off x="-52238" y="1113595"/>
          <a:ext cx="792140" cy="7921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24C45-F899-4617-A978-B0760B69339C}">
      <dsp:nvSpPr>
        <dsp:cNvPr id="0" name=""/>
        <dsp:cNvSpPr/>
      </dsp:nvSpPr>
      <dsp:spPr>
        <a:xfrm>
          <a:off x="1175578" y="789537"/>
          <a:ext cx="8848851" cy="1440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27" tIns="152427" rIns="152427" bIns="15242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The complete problem can be solved if the values of each subproblems’ best solutions had been previously determined</a:t>
          </a:r>
          <a:endParaRPr lang="en-US" sz="2500" kern="1200"/>
        </a:p>
      </dsp:txBody>
      <dsp:txXfrm>
        <a:off x="1175578" y="789537"/>
        <a:ext cx="8848851" cy="1440255"/>
      </dsp:txXfrm>
    </dsp:sp>
    <dsp:sp modelId="{2245E02E-4AE1-4EA4-A8F5-D9B2B512ACB2}">
      <dsp:nvSpPr>
        <dsp:cNvPr id="0" name=""/>
        <dsp:cNvSpPr/>
      </dsp:nvSpPr>
      <dsp:spPr>
        <a:xfrm>
          <a:off x="-487915" y="2589856"/>
          <a:ext cx="10515600" cy="144025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5F708-4DFB-4696-9B24-7A9DE419B223}">
      <dsp:nvSpPr>
        <dsp:cNvPr id="0" name=""/>
        <dsp:cNvSpPr/>
      </dsp:nvSpPr>
      <dsp:spPr>
        <a:xfrm>
          <a:off x="-52238" y="2913914"/>
          <a:ext cx="792140" cy="7921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FC1E0A-01AD-40B0-A552-3C007A876792}">
      <dsp:nvSpPr>
        <dsp:cNvPr id="0" name=""/>
        <dsp:cNvSpPr/>
      </dsp:nvSpPr>
      <dsp:spPr>
        <a:xfrm>
          <a:off x="1175578" y="2589856"/>
          <a:ext cx="4732020" cy="1440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27" tIns="152427" rIns="152427" bIns="15242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Example</a:t>
          </a:r>
          <a:endParaRPr lang="en-US" sz="2500" kern="1200"/>
        </a:p>
      </dsp:txBody>
      <dsp:txXfrm>
        <a:off x="1175578" y="2589856"/>
        <a:ext cx="4732020" cy="1440255"/>
      </dsp:txXfrm>
    </dsp:sp>
    <dsp:sp modelId="{8EC4A8AF-7B3D-433C-AA5B-6538526F431F}">
      <dsp:nvSpPr>
        <dsp:cNvPr id="0" name=""/>
        <dsp:cNvSpPr/>
      </dsp:nvSpPr>
      <dsp:spPr>
        <a:xfrm>
          <a:off x="3879297" y="2610639"/>
          <a:ext cx="6075002" cy="1440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27" tIns="152427" rIns="152427" bIns="15242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If the shortest path between Flagstaff and Tucson goes through Phoenix, so the path between Phoenix and Tucson is the shortest</a:t>
          </a:r>
          <a:endParaRPr lang="en-US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The path </a:t>
          </a:r>
          <a:r>
            <a:rPr lang="pt-BR" sz="1800" kern="1200" dirty="0" err="1"/>
            <a:t>between</a:t>
          </a:r>
          <a:r>
            <a:rPr lang="pt-BR" sz="1800" kern="1200" dirty="0"/>
            <a:t> </a:t>
          </a:r>
          <a:r>
            <a:rPr lang="pt-BR" sz="1800" kern="1200" dirty="0" err="1"/>
            <a:t>Flagstaff</a:t>
          </a:r>
          <a:r>
            <a:rPr lang="pt-BR" sz="1800" kern="1200" dirty="0"/>
            <a:t> </a:t>
          </a:r>
          <a:r>
            <a:rPr lang="pt-BR" sz="1800" kern="1200" dirty="0" err="1"/>
            <a:t>and</a:t>
          </a:r>
          <a:r>
            <a:rPr lang="pt-BR" sz="1800" kern="1200" dirty="0"/>
            <a:t> Phoenix too!</a:t>
          </a:r>
          <a:endParaRPr lang="en-US" sz="1800" kern="1200" dirty="0"/>
        </a:p>
      </dsp:txBody>
      <dsp:txXfrm>
        <a:off x="3879297" y="2610639"/>
        <a:ext cx="6075002" cy="144025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A0232-62B0-F14C-809D-90F03D9A6B3C}">
      <dsp:nvSpPr>
        <dsp:cNvPr id="0" name=""/>
        <dsp:cNvSpPr/>
      </dsp:nvSpPr>
      <dsp:spPr>
        <a:xfrm>
          <a:off x="0" y="487012"/>
          <a:ext cx="6172199" cy="1233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9031" tIns="604012" rIns="479031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BOARD → nxn matrix</a:t>
          </a:r>
        </a:p>
      </dsp:txBody>
      <dsp:txXfrm>
        <a:off x="0" y="487012"/>
        <a:ext cx="6172199" cy="1233225"/>
      </dsp:txXfrm>
    </dsp:sp>
    <dsp:sp modelId="{895020D2-AE07-7B46-A92B-5828D05C147F}">
      <dsp:nvSpPr>
        <dsp:cNvPr id="0" name=""/>
        <dsp:cNvSpPr/>
      </dsp:nvSpPr>
      <dsp:spPr>
        <a:xfrm>
          <a:off x="308610" y="58972"/>
          <a:ext cx="4320540" cy="856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306" tIns="0" rIns="16330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Computational solution</a:t>
          </a:r>
        </a:p>
      </dsp:txBody>
      <dsp:txXfrm>
        <a:off x="350400" y="100762"/>
        <a:ext cx="4236960" cy="772500"/>
      </dsp:txXfrm>
    </dsp:sp>
    <dsp:sp modelId="{83D6D99D-C2E2-584A-AB04-B7CD23C40371}">
      <dsp:nvSpPr>
        <dsp:cNvPr id="0" name=""/>
        <dsp:cNvSpPr/>
      </dsp:nvSpPr>
      <dsp:spPr>
        <a:xfrm>
          <a:off x="0" y="2304877"/>
          <a:ext cx="6172199" cy="2603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9031" tIns="604012" rIns="479031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t[x,y] = 0, &lt;x,y&gt; not visited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t[x,y] = i, &lt;x,y&gt; visited in the “i</a:t>
          </a:r>
          <a:r>
            <a:rPr lang="en-US" sz="2900" kern="1200" baseline="-25000"/>
            <a:t>th</a:t>
          </a:r>
          <a:r>
            <a:rPr lang="en-US" sz="2900" kern="1200"/>
            <a:t>” movement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1 &lt;= </a:t>
          </a:r>
          <a:r>
            <a:rPr lang="en-US" sz="2900" kern="1200" dirty="0" err="1"/>
            <a:t>i</a:t>
          </a:r>
          <a:r>
            <a:rPr lang="en-US" sz="2900" kern="1200" dirty="0"/>
            <a:t> &lt;= n</a:t>
          </a:r>
          <a:r>
            <a:rPr lang="en-US" sz="2900" kern="1200" baseline="30000" dirty="0"/>
            <a:t>2</a:t>
          </a:r>
        </a:p>
      </dsp:txBody>
      <dsp:txXfrm>
        <a:off x="0" y="2304877"/>
        <a:ext cx="6172199" cy="2603475"/>
      </dsp:txXfrm>
    </dsp:sp>
    <dsp:sp modelId="{E3F258A3-D6C3-FB43-BE4E-02C7E514A102}">
      <dsp:nvSpPr>
        <dsp:cNvPr id="0" name=""/>
        <dsp:cNvSpPr/>
      </dsp:nvSpPr>
      <dsp:spPr>
        <a:xfrm>
          <a:off x="308610" y="1876837"/>
          <a:ext cx="4320540" cy="8560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306" tIns="0" rIns="16330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Each square situation:</a:t>
          </a:r>
        </a:p>
      </dsp:txBody>
      <dsp:txXfrm>
        <a:off x="350400" y="1918627"/>
        <a:ext cx="4236960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C5DB5D-FBFF-3C4B-9C25-240D4BE90D76}">
      <dsp:nvSpPr>
        <dsp:cNvPr id="0" name=""/>
        <dsp:cNvSpPr/>
      </dsp:nvSpPr>
      <dsp:spPr>
        <a:xfrm>
          <a:off x="0" y="0"/>
          <a:ext cx="6172199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76B216-B3FC-8C4A-A634-1E94E16295BD}">
      <dsp:nvSpPr>
        <dsp:cNvPr id="0" name=""/>
        <dsp:cNvSpPr/>
      </dsp:nvSpPr>
      <dsp:spPr>
        <a:xfrm>
          <a:off x="0" y="0"/>
          <a:ext cx="6172199" cy="2483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Algorithm that calls itself direct or indirectly</a:t>
          </a:r>
        </a:p>
      </dsp:txBody>
      <dsp:txXfrm>
        <a:off x="0" y="0"/>
        <a:ext cx="6172199" cy="2483662"/>
      </dsp:txXfrm>
    </dsp:sp>
    <dsp:sp modelId="{ABD10C17-D6C4-1642-9194-86860C1583DD}">
      <dsp:nvSpPr>
        <dsp:cNvPr id="0" name=""/>
        <dsp:cNvSpPr/>
      </dsp:nvSpPr>
      <dsp:spPr>
        <a:xfrm>
          <a:off x="0" y="2483662"/>
          <a:ext cx="6172199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807E62-CD92-BF4A-995D-E50C59A7C3C0}">
      <dsp:nvSpPr>
        <dsp:cNvPr id="0" name=""/>
        <dsp:cNvSpPr/>
      </dsp:nvSpPr>
      <dsp:spPr>
        <a:xfrm>
          <a:off x="0" y="2483662"/>
          <a:ext cx="6172199" cy="2483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Useful when the problem is naturally recursive or uses recursive data structures (like trees)</a:t>
          </a:r>
        </a:p>
      </dsp:txBody>
      <dsp:txXfrm>
        <a:off x="0" y="2483662"/>
        <a:ext cx="6172199" cy="24836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A1C47-F82B-C04D-A745-196D030A5270}">
      <dsp:nvSpPr>
        <dsp:cNvPr id="0" name=""/>
        <dsp:cNvSpPr/>
      </dsp:nvSpPr>
      <dsp:spPr>
        <a:xfrm>
          <a:off x="0" y="467850"/>
          <a:ext cx="6352164" cy="1885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2999" tIns="437388" rIns="49299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b="0" kern="1200" dirty="0"/>
            <a:t>The </a:t>
          </a:r>
          <a:r>
            <a:rPr lang="pt-BR" sz="2100" b="0" kern="1200" dirty="0" err="1"/>
            <a:t>function</a:t>
          </a:r>
          <a:r>
            <a:rPr lang="pt-BR" sz="2100" b="0" kern="1200" dirty="0"/>
            <a:t> </a:t>
          </a:r>
          <a:r>
            <a:rPr lang="pt-BR" sz="2100" b="0" kern="1200" dirty="0" err="1"/>
            <a:t>calls</a:t>
          </a:r>
          <a:r>
            <a:rPr lang="pt-BR" sz="2100" b="0" kern="1200" dirty="0"/>
            <a:t> </a:t>
          </a:r>
          <a:r>
            <a:rPr lang="pt-BR" sz="2100" b="0" kern="1200" dirty="0" err="1"/>
            <a:t>itself</a:t>
          </a:r>
          <a:r>
            <a:rPr lang="pt-BR" sz="2100" b="0" kern="1200" dirty="0"/>
            <a:t> </a:t>
          </a:r>
          <a:r>
            <a:rPr lang="pt-BR" sz="2100" b="0" kern="1200" dirty="0" err="1"/>
            <a:t>recursively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b="0" kern="1200"/>
            <a:t>The parameter is smaller in each iteration (n-1)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b="0" kern="1200"/>
            <a:t>The function multiplies the result of its call by n untill reaching the </a:t>
          </a:r>
          <a:r>
            <a:rPr lang="pt-BR" sz="2100" kern="1200"/>
            <a:t>base case</a:t>
          </a:r>
          <a:endParaRPr lang="en-US" sz="2100" kern="1200"/>
        </a:p>
      </dsp:txBody>
      <dsp:txXfrm>
        <a:off x="0" y="467850"/>
        <a:ext cx="6352164" cy="1885275"/>
      </dsp:txXfrm>
    </dsp:sp>
    <dsp:sp modelId="{F4AC36CE-14EC-A949-B52E-9367A359C663}">
      <dsp:nvSpPr>
        <dsp:cNvPr id="0" name=""/>
        <dsp:cNvSpPr/>
      </dsp:nvSpPr>
      <dsp:spPr>
        <a:xfrm>
          <a:off x="317608" y="157890"/>
          <a:ext cx="4446514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8068" tIns="0" rIns="16806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Algorithm execution</a:t>
          </a:r>
          <a:endParaRPr lang="en-US" sz="2100" kern="1200"/>
        </a:p>
      </dsp:txBody>
      <dsp:txXfrm>
        <a:off x="347870" y="188152"/>
        <a:ext cx="4385990" cy="559396"/>
      </dsp:txXfrm>
    </dsp:sp>
    <dsp:sp modelId="{2E98567C-1ADB-E346-A72C-67B976AC548A}">
      <dsp:nvSpPr>
        <dsp:cNvPr id="0" name=""/>
        <dsp:cNvSpPr/>
      </dsp:nvSpPr>
      <dsp:spPr>
        <a:xfrm>
          <a:off x="0" y="2776485"/>
          <a:ext cx="6352164" cy="1885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688784"/>
              <a:satOff val="0"/>
              <a:lumOff val="16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2999" tIns="437388" rIns="49299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b="0" kern="1200"/>
            <a:t>Stop condition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b="0" kern="1200"/>
            <a:t>In the exemple, base case is n ≤ 1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b="0" kern="1200"/>
            <a:t>We need to guarantee that the input will reach the base case</a:t>
          </a:r>
          <a:endParaRPr lang="en-US" sz="2100" kern="1200"/>
        </a:p>
      </dsp:txBody>
      <dsp:txXfrm>
        <a:off x="0" y="2776485"/>
        <a:ext cx="6352164" cy="1885275"/>
      </dsp:txXfrm>
    </dsp:sp>
    <dsp:sp modelId="{E83D8B83-DD39-5045-93EB-4FCFA6119BD2}">
      <dsp:nvSpPr>
        <dsp:cNvPr id="0" name=""/>
        <dsp:cNvSpPr/>
      </dsp:nvSpPr>
      <dsp:spPr>
        <a:xfrm>
          <a:off x="317608" y="2466525"/>
          <a:ext cx="4446514" cy="619920"/>
        </a:xfrm>
        <a:prstGeom prst="roundRect">
          <a:avLst/>
        </a:prstGeom>
        <a:solidFill>
          <a:schemeClr val="accent5">
            <a:hueOff val="-7688784"/>
            <a:satOff val="0"/>
            <a:lumOff val="162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8068" tIns="0" rIns="16806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>
              <a:solidFill>
                <a:schemeClr val="tx1"/>
              </a:solidFill>
            </a:rPr>
            <a:t>Base case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347870" y="2496787"/>
        <a:ext cx="4385990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0C015-CF93-3540-8807-21F052C6D2D7}">
      <dsp:nvSpPr>
        <dsp:cNvPr id="0" name=""/>
        <dsp:cNvSpPr/>
      </dsp:nvSpPr>
      <dsp:spPr>
        <a:xfrm>
          <a:off x="1208432" y="1375780"/>
          <a:ext cx="966746" cy="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AFBA9-B367-8942-BD1C-F203C6812898}">
      <dsp:nvSpPr>
        <dsp:cNvPr id="0" name=""/>
        <dsp:cNvSpPr/>
      </dsp:nvSpPr>
      <dsp:spPr>
        <a:xfrm>
          <a:off x="2233183" y="1294610"/>
          <a:ext cx="111175" cy="208750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733207"/>
            <a:satOff val="6458"/>
            <a:lumOff val="50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3207"/>
              <a:satOff val="6458"/>
              <a:lumOff val="5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5B0BE-DD29-CB4B-A019-EC0C7848C285}">
      <dsp:nvSpPr>
        <dsp:cNvPr id="0" name=""/>
        <dsp:cNvSpPr/>
      </dsp:nvSpPr>
      <dsp:spPr>
        <a:xfrm>
          <a:off x="590315" y="878542"/>
          <a:ext cx="994548" cy="99454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594" tIns="38594" rIns="38594" bIns="38594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1</a:t>
          </a:r>
        </a:p>
      </dsp:txBody>
      <dsp:txXfrm>
        <a:off x="735963" y="1024190"/>
        <a:ext cx="703252" cy="703252"/>
      </dsp:txXfrm>
    </dsp:sp>
    <dsp:sp modelId="{921D2072-EE54-CE43-8C26-C67E042E3F8B}">
      <dsp:nvSpPr>
        <dsp:cNvPr id="0" name=""/>
        <dsp:cNvSpPr/>
      </dsp:nvSpPr>
      <dsp:spPr>
        <a:xfrm>
          <a:off x="0" y="2038638"/>
          <a:ext cx="217517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1466414"/>
            <a:satOff val="12916"/>
            <a:lumOff val="101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466414"/>
              <a:satOff val="12916"/>
              <a:lumOff val="10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581" tIns="165100" rIns="171581" bIns="1651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Find the base case</a:t>
          </a:r>
          <a:endParaRPr lang="en-US" sz="1900" kern="1200"/>
        </a:p>
      </dsp:txBody>
      <dsp:txXfrm>
        <a:off x="0" y="2431758"/>
        <a:ext cx="2175178" cy="1572480"/>
      </dsp:txXfrm>
    </dsp:sp>
    <dsp:sp modelId="{46F4B52B-D4F1-914C-B006-051ACB863D4F}">
      <dsp:nvSpPr>
        <dsp:cNvPr id="0" name=""/>
        <dsp:cNvSpPr/>
      </dsp:nvSpPr>
      <dsp:spPr>
        <a:xfrm>
          <a:off x="2416865" y="1375939"/>
          <a:ext cx="2175178" cy="72"/>
        </a:xfrm>
        <a:prstGeom prst="rect">
          <a:avLst/>
        </a:prstGeom>
        <a:solidFill>
          <a:schemeClr val="accent5">
            <a:tint val="40000"/>
            <a:alpha val="90000"/>
            <a:hueOff val="-2199621"/>
            <a:satOff val="19373"/>
            <a:lumOff val="151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199621"/>
              <a:satOff val="19373"/>
              <a:lumOff val="15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825D85-AE4C-A54C-A62A-9CD7362CE3E1}">
      <dsp:nvSpPr>
        <dsp:cNvPr id="0" name=""/>
        <dsp:cNvSpPr/>
      </dsp:nvSpPr>
      <dsp:spPr>
        <a:xfrm>
          <a:off x="4650048" y="1294742"/>
          <a:ext cx="111175" cy="208883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2932828"/>
            <a:satOff val="25831"/>
            <a:lumOff val="202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932828"/>
              <a:satOff val="25831"/>
              <a:lumOff val="20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3DBCD5-788A-4F4B-B171-3501146D65CC}">
      <dsp:nvSpPr>
        <dsp:cNvPr id="0" name=""/>
        <dsp:cNvSpPr/>
      </dsp:nvSpPr>
      <dsp:spPr>
        <a:xfrm>
          <a:off x="3007180" y="878701"/>
          <a:ext cx="994548" cy="994548"/>
        </a:xfrm>
        <a:prstGeom prst="ellipse">
          <a:avLst/>
        </a:prstGeom>
        <a:solidFill>
          <a:schemeClr val="accent5">
            <a:hueOff val="-2562928"/>
            <a:satOff val="0"/>
            <a:lumOff val="5425"/>
            <a:alphaOff val="0"/>
          </a:schemeClr>
        </a:solidFill>
        <a:ln w="12700" cap="flat" cmpd="sng" algn="ctr">
          <a:solidFill>
            <a:schemeClr val="accent5">
              <a:hueOff val="-2562928"/>
              <a:satOff val="0"/>
              <a:lumOff val="54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594" tIns="38594" rIns="38594" bIns="38594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2</a:t>
          </a:r>
        </a:p>
      </dsp:txBody>
      <dsp:txXfrm>
        <a:off x="3152828" y="1024349"/>
        <a:ext cx="703252" cy="703252"/>
      </dsp:txXfrm>
    </dsp:sp>
    <dsp:sp modelId="{5CD59C22-E6C6-FB49-8894-54D020825532}">
      <dsp:nvSpPr>
        <dsp:cNvPr id="0" name=""/>
        <dsp:cNvSpPr/>
      </dsp:nvSpPr>
      <dsp:spPr>
        <a:xfrm>
          <a:off x="2416865" y="2039008"/>
          <a:ext cx="217517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3666035"/>
            <a:satOff val="32289"/>
            <a:lumOff val="253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666035"/>
              <a:satOff val="32289"/>
              <a:lumOff val="25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581" tIns="165100" rIns="171581" bIns="1651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Change the input until you reach the base case</a:t>
          </a:r>
          <a:endParaRPr lang="en-US" sz="1900" kern="1200"/>
        </a:p>
      </dsp:txBody>
      <dsp:txXfrm>
        <a:off x="2416865" y="2432128"/>
        <a:ext cx="2175178" cy="1572480"/>
      </dsp:txXfrm>
    </dsp:sp>
    <dsp:sp modelId="{89F43A3D-7034-6A4E-ACFA-D046A7C8E9E1}">
      <dsp:nvSpPr>
        <dsp:cNvPr id="0" name=""/>
        <dsp:cNvSpPr/>
      </dsp:nvSpPr>
      <dsp:spPr>
        <a:xfrm>
          <a:off x="4833730" y="1375939"/>
          <a:ext cx="2175178" cy="72"/>
        </a:xfrm>
        <a:prstGeom prst="rect">
          <a:avLst/>
        </a:prstGeom>
        <a:solidFill>
          <a:schemeClr val="accent5">
            <a:tint val="40000"/>
            <a:alpha val="90000"/>
            <a:hueOff val="-4399242"/>
            <a:satOff val="38747"/>
            <a:lumOff val="303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399242"/>
              <a:satOff val="38747"/>
              <a:lumOff val="30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34BB11-BD18-7746-A3E6-6C5C01B565A9}">
      <dsp:nvSpPr>
        <dsp:cNvPr id="0" name=""/>
        <dsp:cNvSpPr/>
      </dsp:nvSpPr>
      <dsp:spPr>
        <a:xfrm>
          <a:off x="7066913" y="1294742"/>
          <a:ext cx="111175" cy="208883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5132448"/>
            <a:satOff val="45205"/>
            <a:lumOff val="354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132448"/>
              <a:satOff val="45205"/>
              <a:lumOff val="35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99DB8-7B0C-D34D-BFE2-A8A8627CDE5B}">
      <dsp:nvSpPr>
        <dsp:cNvPr id="0" name=""/>
        <dsp:cNvSpPr/>
      </dsp:nvSpPr>
      <dsp:spPr>
        <a:xfrm>
          <a:off x="5424045" y="878701"/>
          <a:ext cx="994548" cy="994548"/>
        </a:xfrm>
        <a:prstGeom prst="ellipse">
          <a:avLst/>
        </a:prstGeom>
        <a:solidFill>
          <a:schemeClr val="accent5">
            <a:hueOff val="-5125856"/>
            <a:satOff val="0"/>
            <a:lumOff val="10850"/>
            <a:alphaOff val="0"/>
          </a:schemeClr>
        </a:solidFill>
        <a:ln w="12700" cap="flat" cmpd="sng" algn="ctr">
          <a:solidFill>
            <a:schemeClr val="accent5">
              <a:hueOff val="-5125856"/>
              <a:satOff val="0"/>
              <a:lumOff val="108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594" tIns="38594" rIns="38594" bIns="38594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3</a:t>
          </a:r>
        </a:p>
      </dsp:txBody>
      <dsp:txXfrm>
        <a:off x="5569693" y="1024349"/>
        <a:ext cx="703252" cy="703252"/>
      </dsp:txXfrm>
    </dsp:sp>
    <dsp:sp modelId="{B1B3CAED-A566-024A-97C7-3560A08A87AB}">
      <dsp:nvSpPr>
        <dsp:cNvPr id="0" name=""/>
        <dsp:cNvSpPr/>
      </dsp:nvSpPr>
      <dsp:spPr>
        <a:xfrm>
          <a:off x="4833730" y="2039008"/>
          <a:ext cx="217517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5865656"/>
            <a:satOff val="51663"/>
            <a:lumOff val="40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865656"/>
              <a:satOff val="51663"/>
              <a:lumOff val="40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581" tIns="165100" rIns="171581" bIns="1651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Solve the base case</a:t>
          </a:r>
          <a:endParaRPr lang="en-US" sz="1900" kern="1200"/>
        </a:p>
      </dsp:txBody>
      <dsp:txXfrm>
        <a:off x="4833730" y="2432128"/>
        <a:ext cx="2175178" cy="1572480"/>
      </dsp:txXfrm>
    </dsp:sp>
    <dsp:sp modelId="{778DE269-DDC5-3E41-B59F-13398E7A8129}">
      <dsp:nvSpPr>
        <dsp:cNvPr id="0" name=""/>
        <dsp:cNvSpPr/>
      </dsp:nvSpPr>
      <dsp:spPr>
        <a:xfrm>
          <a:off x="7250595" y="1375939"/>
          <a:ext cx="1087589" cy="72"/>
        </a:xfrm>
        <a:prstGeom prst="rect">
          <a:avLst/>
        </a:prstGeom>
        <a:solidFill>
          <a:schemeClr val="accent5">
            <a:tint val="40000"/>
            <a:alpha val="90000"/>
            <a:hueOff val="-6598862"/>
            <a:satOff val="58120"/>
            <a:lumOff val="455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598862"/>
              <a:satOff val="58120"/>
              <a:lumOff val="45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473905-AD1D-FE45-A9E4-876D59C8C972}">
      <dsp:nvSpPr>
        <dsp:cNvPr id="0" name=""/>
        <dsp:cNvSpPr/>
      </dsp:nvSpPr>
      <dsp:spPr>
        <a:xfrm>
          <a:off x="7840911" y="878701"/>
          <a:ext cx="994548" cy="994548"/>
        </a:xfrm>
        <a:prstGeom prst="ellipse">
          <a:avLst/>
        </a:prstGeom>
        <a:solidFill>
          <a:schemeClr val="accent5">
            <a:hueOff val="-7688784"/>
            <a:satOff val="0"/>
            <a:lumOff val="16275"/>
            <a:alphaOff val="0"/>
          </a:schemeClr>
        </a:solidFill>
        <a:ln w="12700" cap="flat" cmpd="sng" algn="ctr">
          <a:solidFill>
            <a:schemeClr val="accent5">
              <a:hueOff val="-7688784"/>
              <a:satOff val="0"/>
              <a:lumOff val="16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594" tIns="38594" rIns="38594" bIns="38594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4</a:t>
          </a:r>
        </a:p>
      </dsp:txBody>
      <dsp:txXfrm>
        <a:off x="7986559" y="1024349"/>
        <a:ext cx="703252" cy="703252"/>
      </dsp:txXfrm>
    </dsp:sp>
    <dsp:sp modelId="{38276223-DE64-C14C-8042-B0E5E39774CF}">
      <dsp:nvSpPr>
        <dsp:cNvPr id="0" name=""/>
        <dsp:cNvSpPr/>
      </dsp:nvSpPr>
      <dsp:spPr>
        <a:xfrm>
          <a:off x="7250595" y="2039008"/>
          <a:ext cx="217517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8065276"/>
            <a:satOff val="71036"/>
            <a:lumOff val="557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8065276"/>
              <a:satOff val="71036"/>
              <a:lumOff val="55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581" tIns="165100" rIns="171581" bIns="1651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Return the result until you come back to the first call</a:t>
          </a:r>
          <a:endParaRPr lang="en-US" sz="1900" kern="1200"/>
        </a:p>
      </dsp:txBody>
      <dsp:txXfrm>
        <a:off x="7250595" y="2432128"/>
        <a:ext cx="2175178" cy="15724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304D67-7AD5-2B43-9889-70720E6C6BCF}">
      <dsp:nvSpPr>
        <dsp:cNvPr id="0" name=""/>
        <dsp:cNvSpPr/>
      </dsp:nvSpPr>
      <dsp:spPr>
        <a:xfrm rot="5400000">
          <a:off x="6791659" y="-2829050"/>
          <a:ext cx="937245" cy="683320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2700" kern="1200" dirty="0"/>
            <a:t>Divide </a:t>
          </a:r>
          <a:r>
            <a:rPr lang="pt-BR" sz="2700" kern="1200" dirty="0" err="1"/>
            <a:t>the</a:t>
          </a:r>
          <a:r>
            <a:rPr lang="pt-BR" sz="2700" kern="1200" dirty="0"/>
            <a:t> </a:t>
          </a:r>
          <a:r>
            <a:rPr lang="pt-BR" sz="2700" kern="1200" dirty="0" err="1"/>
            <a:t>problem</a:t>
          </a:r>
          <a:r>
            <a:rPr lang="pt-BR" sz="2700" kern="1200" dirty="0"/>
            <a:t> </a:t>
          </a:r>
          <a:r>
            <a:rPr lang="pt-BR" sz="2700" kern="1200" dirty="0" err="1"/>
            <a:t>into</a:t>
          </a:r>
          <a:r>
            <a:rPr lang="pt-BR" sz="2700" kern="1200" dirty="0"/>
            <a:t> </a:t>
          </a:r>
          <a:r>
            <a:rPr lang="pt-BR" sz="2700" kern="1200" dirty="0" err="1"/>
            <a:t>subproblems</a:t>
          </a:r>
          <a:r>
            <a:rPr lang="pt-BR" sz="2700" kern="1200" dirty="0"/>
            <a:t> (</a:t>
          </a:r>
          <a:r>
            <a:rPr lang="pt-BR" sz="2700" kern="1200" dirty="0" err="1"/>
            <a:t>smaller</a:t>
          </a:r>
          <a:r>
            <a:rPr lang="pt-BR" sz="2700" kern="1200" dirty="0"/>
            <a:t>)</a:t>
          </a:r>
          <a:endParaRPr lang="en-US" sz="2700" kern="1200" dirty="0"/>
        </a:p>
      </dsp:txBody>
      <dsp:txXfrm rot="-5400000">
        <a:off x="3843679" y="164683"/>
        <a:ext cx="6787454" cy="845739"/>
      </dsp:txXfrm>
    </dsp:sp>
    <dsp:sp modelId="{FB3F616A-9E4A-C345-8F3E-1E7411F9B0F2}">
      <dsp:nvSpPr>
        <dsp:cNvPr id="0" name=""/>
        <dsp:cNvSpPr/>
      </dsp:nvSpPr>
      <dsp:spPr>
        <a:xfrm>
          <a:off x="0" y="1775"/>
          <a:ext cx="3843678" cy="117155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400" kern="1200" dirty="0">
              <a:solidFill>
                <a:schemeClr val="tx1"/>
              </a:solidFill>
            </a:rPr>
            <a:t>Divide</a:t>
          </a:r>
          <a:endParaRPr lang="en-US" sz="4400" kern="1200" dirty="0">
            <a:solidFill>
              <a:schemeClr val="tx1"/>
            </a:solidFill>
          </a:endParaRPr>
        </a:p>
      </dsp:txBody>
      <dsp:txXfrm>
        <a:off x="57191" y="58966"/>
        <a:ext cx="3729296" cy="1057174"/>
      </dsp:txXfrm>
    </dsp:sp>
    <dsp:sp modelId="{B0092F1E-138C-964D-A216-6F0F26D2F70C}">
      <dsp:nvSpPr>
        <dsp:cNvPr id="0" name=""/>
        <dsp:cNvSpPr/>
      </dsp:nvSpPr>
      <dsp:spPr>
        <a:xfrm rot="5400000">
          <a:off x="6791659" y="-1598916"/>
          <a:ext cx="937245" cy="6833207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2700" kern="1200"/>
            <a:t>Calculate the result of the smaller problem</a:t>
          </a:r>
          <a:endParaRPr lang="en-US" sz="2700" kern="1200"/>
        </a:p>
      </dsp:txBody>
      <dsp:txXfrm rot="-5400000">
        <a:off x="3843679" y="1394817"/>
        <a:ext cx="6787454" cy="845739"/>
      </dsp:txXfrm>
    </dsp:sp>
    <dsp:sp modelId="{F76CCCED-8A06-6945-AE8C-091BECB95104}">
      <dsp:nvSpPr>
        <dsp:cNvPr id="0" name=""/>
        <dsp:cNvSpPr/>
      </dsp:nvSpPr>
      <dsp:spPr>
        <a:xfrm>
          <a:off x="0" y="1231909"/>
          <a:ext cx="3843678" cy="117155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400" kern="1200"/>
            <a:t>Conquer</a:t>
          </a:r>
          <a:endParaRPr lang="en-US" sz="4400" kern="1200"/>
        </a:p>
      </dsp:txBody>
      <dsp:txXfrm>
        <a:off x="57191" y="1289100"/>
        <a:ext cx="3729296" cy="1057174"/>
      </dsp:txXfrm>
    </dsp:sp>
    <dsp:sp modelId="{10B50966-83FA-1B41-8E23-6A96A4A75576}">
      <dsp:nvSpPr>
        <dsp:cNvPr id="0" name=""/>
        <dsp:cNvSpPr/>
      </dsp:nvSpPr>
      <dsp:spPr>
        <a:xfrm rot="5400000">
          <a:off x="6791659" y="-368781"/>
          <a:ext cx="937245" cy="6833207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2700" kern="1200" dirty="0"/>
            <a:t>Combine </a:t>
          </a:r>
          <a:r>
            <a:rPr lang="pt-BR" sz="2700" kern="1200" dirty="0" err="1"/>
            <a:t>the</a:t>
          </a:r>
          <a:r>
            <a:rPr lang="pt-BR" sz="2700" kern="1200" dirty="0"/>
            <a:t> </a:t>
          </a:r>
          <a:r>
            <a:rPr lang="pt-BR" sz="2700" kern="1200" dirty="0" err="1"/>
            <a:t>results</a:t>
          </a:r>
          <a:r>
            <a:rPr lang="pt-BR" sz="2700" kern="1200" dirty="0"/>
            <a:t> </a:t>
          </a:r>
          <a:r>
            <a:rPr lang="pt-BR" sz="2700" kern="1200" dirty="0" err="1"/>
            <a:t>to</a:t>
          </a:r>
          <a:r>
            <a:rPr lang="pt-BR" sz="2700" kern="1200" dirty="0"/>
            <a:t> </a:t>
          </a:r>
          <a:r>
            <a:rPr lang="pt-BR" sz="2700" kern="1200" dirty="0" err="1"/>
            <a:t>get</a:t>
          </a:r>
          <a:r>
            <a:rPr lang="pt-BR" sz="2700" kern="1200" dirty="0"/>
            <a:t> </a:t>
          </a:r>
          <a:r>
            <a:rPr lang="pt-BR" sz="2700" kern="1200" dirty="0" err="1"/>
            <a:t>the</a:t>
          </a:r>
          <a:r>
            <a:rPr lang="pt-BR" sz="2700" kern="1200" dirty="0"/>
            <a:t> global </a:t>
          </a:r>
          <a:r>
            <a:rPr lang="pt-BR" sz="2700" kern="1200" dirty="0" err="1"/>
            <a:t>solution</a:t>
          </a:r>
          <a:endParaRPr lang="en-US" sz="2700" kern="1200" dirty="0"/>
        </a:p>
      </dsp:txBody>
      <dsp:txXfrm rot="-5400000">
        <a:off x="3843679" y="2624952"/>
        <a:ext cx="6787454" cy="845739"/>
      </dsp:txXfrm>
    </dsp:sp>
    <dsp:sp modelId="{153CE291-BD15-C74D-8EE6-520DDC12CDDD}">
      <dsp:nvSpPr>
        <dsp:cNvPr id="0" name=""/>
        <dsp:cNvSpPr/>
      </dsp:nvSpPr>
      <dsp:spPr>
        <a:xfrm>
          <a:off x="0" y="2462043"/>
          <a:ext cx="3843678" cy="117155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400" kern="1200"/>
            <a:t>Combine</a:t>
          </a:r>
          <a:endParaRPr lang="en-US" sz="4400" kern="1200"/>
        </a:p>
      </dsp:txBody>
      <dsp:txXfrm>
        <a:off x="57191" y="2519234"/>
        <a:ext cx="3729296" cy="10571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77F9E-205A-ED49-ACE4-FC737F2AFC35}">
      <dsp:nvSpPr>
        <dsp:cNvPr id="0" name=""/>
        <dsp:cNvSpPr/>
      </dsp:nvSpPr>
      <dsp:spPr>
        <a:xfrm>
          <a:off x="0" y="555524"/>
          <a:ext cx="6172199" cy="164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9031" tIns="604012" rIns="479031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900" kern="1200"/>
            <a:t>The result of a subproblem is the solution</a:t>
          </a:r>
          <a:endParaRPr lang="en-US" sz="2900" kern="1200"/>
        </a:p>
      </dsp:txBody>
      <dsp:txXfrm>
        <a:off x="0" y="555524"/>
        <a:ext cx="6172199" cy="1644300"/>
      </dsp:txXfrm>
    </dsp:sp>
    <dsp:sp modelId="{53C06ABE-B2D4-E040-8750-3CB5DA332FC9}">
      <dsp:nvSpPr>
        <dsp:cNvPr id="0" name=""/>
        <dsp:cNvSpPr/>
      </dsp:nvSpPr>
      <dsp:spPr>
        <a:xfrm>
          <a:off x="308610" y="127484"/>
          <a:ext cx="4320540" cy="8560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306" tIns="0" rIns="16330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Zero-cost combination</a:t>
          </a:r>
          <a:endParaRPr lang="en-US" sz="2900" kern="1200"/>
        </a:p>
      </dsp:txBody>
      <dsp:txXfrm>
        <a:off x="350400" y="169274"/>
        <a:ext cx="4236960" cy="772500"/>
      </dsp:txXfrm>
    </dsp:sp>
    <dsp:sp modelId="{CD9A22DB-CEBD-5945-A19B-5CBA7B49E2E6}">
      <dsp:nvSpPr>
        <dsp:cNvPr id="0" name=""/>
        <dsp:cNvSpPr/>
      </dsp:nvSpPr>
      <dsp:spPr>
        <a:xfrm>
          <a:off x="0" y="2784465"/>
          <a:ext cx="6172199" cy="2055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688784"/>
              <a:satOff val="0"/>
              <a:lumOff val="16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9031" tIns="604012" rIns="479031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900" kern="1200"/>
            <a:t>To combine it is necessary to analyze the previous results and (usually) loop through them</a:t>
          </a:r>
          <a:endParaRPr lang="en-US" sz="2900" kern="1200"/>
        </a:p>
      </dsp:txBody>
      <dsp:txXfrm>
        <a:off x="0" y="2784465"/>
        <a:ext cx="6172199" cy="2055375"/>
      </dsp:txXfrm>
    </dsp:sp>
    <dsp:sp modelId="{1C749BD6-1DF9-E54C-AC26-21D3D42DAB69}">
      <dsp:nvSpPr>
        <dsp:cNvPr id="0" name=""/>
        <dsp:cNvSpPr/>
      </dsp:nvSpPr>
      <dsp:spPr>
        <a:xfrm>
          <a:off x="308610" y="2356425"/>
          <a:ext cx="4320540" cy="856080"/>
        </a:xfrm>
        <a:prstGeom prst="roundRect">
          <a:avLst/>
        </a:prstGeom>
        <a:solidFill>
          <a:schemeClr val="accent5">
            <a:hueOff val="-7688784"/>
            <a:satOff val="0"/>
            <a:lumOff val="162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306" tIns="0" rIns="16330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>
              <a:solidFill>
                <a:schemeClr val="tx1"/>
              </a:solidFill>
            </a:rPr>
            <a:t>High-</a:t>
          </a:r>
          <a:r>
            <a:rPr lang="pt-BR" sz="2900" kern="1200" dirty="0" err="1">
              <a:solidFill>
                <a:schemeClr val="tx1"/>
              </a:solidFill>
            </a:rPr>
            <a:t>cost</a:t>
          </a:r>
          <a:r>
            <a:rPr lang="pt-BR" sz="2900" kern="1200" dirty="0">
              <a:solidFill>
                <a:schemeClr val="tx1"/>
              </a:solidFill>
            </a:rPr>
            <a:t> </a:t>
          </a:r>
          <a:r>
            <a:rPr lang="pt-BR" sz="2900" kern="1200" dirty="0" err="1">
              <a:solidFill>
                <a:schemeClr val="tx1"/>
              </a:solidFill>
            </a:rPr>
            <a:t>combination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350400" y="2398215"/>
        <a:ext cx="4236960" cy="7725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43018D-C598-7746-84DC-F4AB48373E33}">
      <dsp:nvSpPr>
        <dsp:cNvPr id="0" name=""/>
        <dsp:cNvSpPr/>
      </dsp:nvSpPr>
      <dsp:spPr>
        <a:xfrm>
          <a:off x="1562" y="0"/>
          <a:ext cx="9664336" cy="7812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 dirty="0" err="1"/>
            <a:t>Induction</a:t>
          </a:r>
          <a:r>
            <a:rPr lang="pt-BR" sz="4000" kern="1200" dirty="0"/>
            <a:t> </a:t>
          </a:r>
          <a:r>
            <a:rPr lang="pt-BR" sz="4000" kern="1200" dirty="0" err="1"/>
            <a:t>steps</a:t>
          </a:r>
          <a:endParaRPr lang="en-US" sz="4000" kern="1200" dirty="0"/>
        </a:p>
      </dsp:txBody>
      <dsp:txXfrm>
        <a:off x="24445" y="22883"/>
        <a:ext cx="9618570" cy="735532"/>
      </dsp:txXfrm>
    </dsp:sp>
    <dsp:sp modelId="{9B81D829-E1E3-9446-9363-3E469D729F90}">
      <dsp:nvSpPr>
        <dsp:cNvPr id="0" name=""/>
        <dsp:cNvSpPr/>
      </dsp:nvSpPr>
      <dsp:spPr>
        <a:xfrm>
          <a:off x="1562" y="971038"/>
          <a:ext cx="2272891" cy="13003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tx1"/>
              </a:solidFill>
            </a:rPr>
            <a:t>Do </a:t>
          </a:r>
          <a:r>
            <a:rPr lang="pt-BR" sz="1600" kern="1200" dirty="0" err="1">
              <a:solidFill>
                <a:schemeClr val="tx1"/>
              </a:solidFill>
            </a:rPr>
            <a:t>I</a:t>
          </a:r>
          <a:r>
            <a:rPr lang="pt-BR" sz="1600" kern="1200" dirty="0">
              <a:solidFill>
                <a:schemeClr val="tx1"/>
              </a:solidFill>
            </a:rPr>
            <a:t> </a:t>
          </a:r>
          <a:r>
            <a:rPr lang="pt-BR" sz="1600" kern="1200" dirty="0" err="1">
              <a:solidFill>
                <a:schemeClr val="tx1"/>
              </a:solidFill>
            </a:rPr>
            <a:t>know</a:t>
          </a:r>
          <a:r>
            <a:rPr lang="pt-BR" sz="1600" kern="1200" dirty="0">
              <a:solidFill>
                <a:schemeClr val="tx1"/>
              </a:solidFill>
            </a:rPr>
            <a:t> </a:t>
          </a:r>
          <a:r>
            <a:rPr lang="pt-BR" sz="1600" kern="1200" dirty="0" err="1">
              <a:solidFill>
                <a:schemeClr val="tx1"/>
              </a:solidFill>
            </a:rPr>
            <a:t>how</a:t>
          </a:r>
          <a:r>
            <a:rPr lang="pt-BR" sz="1600" kern="1200" dirty="0">
              <a:solidFill>
                <a:schemeClr val="tx1"/>
              </a:solidFill>
            </a:rPr>
            <a:t> </a:t>
          </a:r>
          <a:r>
            <a:rPr lang="pt-BR" sz="1600" kern="1200" dirty="0" err="1">
              <a:solidFill>
                <a:schemeClr val="tx1"/>
              </a:solidFill>
            </a:rPr>
            <a:t>to</a:t>
          </a:r>
          <a:r>
            <a:rPr lang="pt-BR" sz="1600" kern="1200" dirty="0">
              <a:solidFill>
                <a:schemeClr val="tx1"/>
              </a:solidFill>
            </a:rPr>
            <a:t> </a:t>
          </a:r>
          <a:r>
            <a:rPr lang="pt-BR" sz="1600" kern="1200" dirty="0" err="1">
              <a:solidFill>
                <a:schemeClr val="tx1"/>
              </a:solidFill>
            </a:rPr>
            <a:t>calculate</a:t>
          </a:r>
          <a:r>
            <a:rPr lang="pt-BR" sz="1600" kern="1200" dirty="0">
              <a:solidFill>
                <a:schemeClr val="tx1"/>
              </a:solidFill>
            </a:rPr>
            <a:t> 5</a:t>
          </a:r>
          <a:r>
            <a:rPr lang="pt-BR" sz="1600" kern="1200" baseline="33000" dirty="0">
              <a:solidFill>
                <a:schemeClr val="tx1"/>
              </a:solidFill>
            </a:rPr>
            <a:t>4</a:t>
          </a:r>
          <a:r>
            <a:rPr lang="pt-BR" sz="1600" kern="1200" dirty="0">
              <a:solidFill>
                <a:schemeClr val="tx1"/>
              </a:solidFill>
            </a:rPr>
            <a:t> = 5³*5 (final </a:t>
          </a:r>
          <a:r>
            <a:rPr lang="pt-BR" sz="1600" kern="1200" dirty="0" err="1">
              <a:solidFill>
                <a:schemeClr val="tx1"/>
              </a:solidFill>
            </a:rPr>
            <a:t>solution</a:t>
          </a:r>
          <a:r>
            <a:rPr lang="pt-BR" sz="1600" kern="1200" dirty="0">
              <a:solidFill>
                <a:schemeClr val="tx1"/>
              </a:solidFill>
            </a:rPr>
            <a:t>)?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9648" y="1009124"/>
        <a:ext cx="2196719" cy="1224193"/>
      </dsp:txXfrm>
    </dsp:sp>
    <dsp:sp modelId="{0F722471-92E2-0742-B890-ED49DBB3407F}">
      <dsp:nvSpPr>
        <dsp:cNvPr id="0" name=""/>
        <dsp:cNvSpPr/>
      </dsp:nvSpPr>
      <dsp:spPr>
        <a:xfrm>
          <a:off x="1562" y="2458559"/>
          <a:ext cx="2272891" cy="1300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No, </a:t>
          </a:r>
          <a:r>
            <a:rPr lang="pt-BR" sz="1600" kern="1200" dirty="0" err="1"/>
            <a:t>but</a:t>
          </a:r>
          <a:r>
            <a:rPr lang="pt-BR" sz="1600" kern="1200" dirty="0"/>
            <a:t>, </a:t>
          </a:r>
          <a:r>
            <a:rPr lang="pt-BR" sz="1600" kern="1200" dirty="0" err="1"/>
            <a:t>inductively</a:t>
          </a:r>
          <a:r>
            <a:rPr lang="pt-BR" sz="1600" kern="1200" dirty="0"/>
            <a:t> </a:t>
          </a:r>
          <a:r>
            <a:rPr lang="pt-BR" sz="1600" kern="1200" dirty="0" err="1"/>
            <a:t>I</a:t>
          </a:r>
          <a:r>
            <a:rPr lang="pt-BR" sz="1600" kern="1200" dirty="0"/>
            <a:t> </a:t>
          </a:r>
          <a:r>
            <a:rPr lang="pt-BR" sz="1600" kern="1200" dirty="0" err="1"/>
            <a:t>know</a:t>
          </a:r>
          <a:r>
            <a:rPr lang="pt-BR" sz="1600" kern="1200" dirty="0"/>
            <a:t> </a:t>
          </a:r>
          <a:r>
            <a:rPr lang="pt-BR" sz="1600" kern="1200" dirty="0" err="1"/>
            <a:t>how</a:t>
          </a:r>
          <a:r>
            <a:rPr lang="pt-BR" sz="1600" kern="1200" dirty="0"/>
            <a:t> </a:t>
          </a:r>
          <a:r>
            <a:rPr lang="pt-BR" sz="1600" kern="1200" dirty="0" err="1"/>
            <a:t>to</a:t>
          </a:r>
          <a:r>
            <a:rPr lang="pt-BR" sz="1600" kern="1200" dirty="0"/>
            <a:t> </a:t>
          </a:r>
          <a:r>
            <a:rPr lang="pt-BR" sz="1600" kern="1200" dirty="0" err="1"/>
            <a:t>calculate</a:t>
          </a:r>
          <a:r>
            <a:rPr lang="pt-BR" sz="1600" kern="1200" dirty="0"/>
            <a:t> 5³ = 5</a:t>
          </a:r>
          <a:r>
            <a:rPr lang="pt-BR" sz="1600" kern="1200" baseline="33000" dirty="0"/>
            <a:t>3 – 1</a:t>
          </a:r>
          <a:r>
            <a:rPr lang="pt-BR" sz="1600" kern="1200" dirty="0"/>
            <a:t> * 5 </a:t>
          </a:r>
          <a:r>
            <a:rPr lang="pt-BR" sz="1600" kern="1200" dirty="0">
              <a:sym typeface="Wingdings" pitchFamily="2" charset="2"/>
            </a:rPr>
            <a:t></a:t>
          </a:r>
          <a:r>
            <a:rPr lang="pt-BR" sz="1600" kern="1200" dirty="0"/>
            <a:t>  5² * 5</a:t>
          </a:r>
          <a:endParaRPr lang="en-US" sz="1600" kern="1200" dirty="0"/>
        </a:p>
      </dsp:txBody>
      <dsp:txXfrm>
        <a:off x="39648" y="2496645"/>
        <a:ext cx="2196719" cy="1224193"/>
      </dsp:txXfrm>
    </dsp:sp>
    <dsp:sp modelId="{EF4D692B-5D39-7147-8239-30E4E4F9129F}">
      <dsp:nvSpPr>
        <dsp:cNvPr id="0" name=""/>
        <dsp:cNvSpPr/>
      </dsp:nvSpPr>
      <dsp:spPr>
        <a:xfrm>
          <a:off x="2465377" y="971038"/>
          <a:ext cx="2272891" cy="13003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>
              <a:solidFill>
                <a:schemeClr val="tx1"/>
              </a:solidFill>
            </a:rPr>
            <a:t>Do I know how to calculate 5³ = 5²*5?</a:t>
          </a:r>
          <a:endParaRPr lang="en-US" sz="1600" kern="1200">
            <a:solidFill>
              <a:schemeClr val="tx1"/>
            </a:solidFill>
          </a:endParaRPr>
        </a:p>
      </dsp:txBody>
      <dsp:txXfrm>
        <a:off x="2503463" y="1009124"/>
        <a:ext cx="2196719" cy="1224193"/>
      </dsp:txXfrm>
    </dsp:sp>
    <dsp:sp modelId="{C9E5CD72-674A-E645-A440-B27E9260F1FD}">
      <dsp:nvSpPr>
        <dsp:cNvPr id="0" name=""/>
        <dsp:cNvSpPr/>
      </dsp:nvSpPr>
      <dsp:spPr>
        <a:xfrm>
          <a:off x="2465377" y="2458559"/>
          <a:ext cx="2272891" cy="1300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No, but, inductively i know how to calculate 5² = 5²</a:t>
          </a:r>
          <a:r>
            <a:rPr lang="pt-BR" sz="1600" kern="1200" baseline="33000"/>
            <a:t> – 1</a:t>
          </a:r>
          <a:r>
            <a:rPr lang="pt-BR" sz="1600" kern="1200"/>
            <a:t> * 5 </a:t>
          </a:r>
          <a:r>
            <a:rPr lang="pt-BR" sz="1600" kern="1200">
              <a:sym typeface="Wingdings" pitchFamily="2" charset="2"/>
            </a:rPr>
            <a:t></a:t>
          </a:r>
          <a:r>
            <a:rPr lang="pt-BR" sz="1600" kern="1200"/>
            <a:t>  5¹ * 5</a:t>
          </a:r>
          <a:endParaRPr lang="en-US" sz="1600" kern="1200"/>
        </a:p>
      </dsp:txBody>
      <dsp:txXfrm>
        <a:off x="2503463" y="2496645"/>
        <a:ext cx="2196719" cy="1224193"/>
      </dsp:txXfrm>
    </dsp:sp>
    <dsp:sp modelId="{C0898057-77A8-F84D-9B7B-EA755F85B778}">
      <dsp:nvSpPr>
        <dsp:cNvPr id="0" name=""/>
        <dsp:cNvSpPr/>
      </dsp:nvSpPr>
      <dsp:spPr>
        <a:xfrm>
          <a:off x="4929191" y="971038"/>
          <a:ext cx="2272891" cy="13003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>
              <a:solidFill>
                <a:schemeClr val="tx1"/>
              </a:solidFill>
            </a:rPr>
            <a:t>Do I know how to calculate 5² = 5¹*5?</a:t>
          </a:r>
          <a:endParaRPr lang="en-US" sz="1600" kern="1200">
            <a:solidFill>
              <a:schemeClr val="tx1"/>
            </a:solidFill>
          </a:endParaRPr>
        </a:p>
      </dsp:txBody>
      <dsp:txXfrm>
        <a:off x="4967277" y="1009124"/>
        <a:ext cx="2196719" cy="1224193"/>
      </dsp:txXfrm>
    </dsp:sp>
    <dsp:sp modelId="{51B81A75-7198-D549-B6C0-8E2AA46E064C}">
      <dsp:nvSpPr>
        <dsp:cNvPr id="0" name=""/>
        <dsp:cNvSpPr/>
      </dsp:nvSpPr>
      <dsp:spPr>
        <a:xfrm>
          <a:off x="4929191" y="2458559"/>
          <a:ext cx="2272891" cy="1300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No, but, inductively i know how to calculate 5¹ = 5</a:t>
          </a:r>
          <a:r>
            <a:rPr lang="pt-BR" sz="1600" kern="1200" baseline="33000"/>
            <a:t>1 – 1</a:t>
          </a:r>
          <a:r>
            <a:rPr lang="pt-BR" sz="1600" kern="1200"/>
            <a:t> * 5 </a:t>
          </a:r>
          <a:r>
            <a:rPr lang="pt-BR" sz="1600" kern="1200">
              <a:sym typeface="Wingdings" pitchFamily="2" charset="2"/>
            </a:rPr>
            <a:t></a:t>
          </a:r>
          <a:r>
            <a:rPr lang="pt-BR" sz="1600" kern="1200"/>
            <a:t>  5</a:t>
          </a:r>
          <a:r>
            <a:rPr lang="pt-BR" sz="1600" kern="1200" baseline="33000"/>
            <a:t>0</a:t>
          </a:r>
          <a:r>
            <a:rPr lang="pt-BR" sz="1600" kern="1200"/>
            <a:t> * 5</a:t>
          </a:r>
          <a:endParaRPr lang="en-US" sz="1600" kern="1200"/>
        </a:p>
      </dsp:txBody>
      <dsp:txXfrm>
        <a:off x="4967277" y="2496645"/>
        <a:ext cx="2196719" cy="1224193"/>
      </dsp:txXfrm>
    </dsp:sp>
    <dsp:sp modelId="{85502158-CEBB-324E-8862-8D841A068FB5}">
      <dsp:nvSpPr>
        <dsp:cNvPr id="0" name=""/>
        <dsp:cNvSpPr/>
      </dsp:nvSpPr>
      <dsp:spPr>
        <a:xfrm>
          <a:off x="7393006" y="971038"/>
          <a:ext cx="2272891" cy="13003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>
              <a:solidFill>
                <a:schemeClr val="tx1"/>
              </a:solidFill>
            </a:rPr>
            <a:t>Do I know how to calculate 5¹ = 5</a:t>
          </a:r>
          <a:r>
            <a:rPr lang="pt-BR" sz="1600" kern="1200" baseline="33000">
              <a:solidFill>
                <a:schemeClr val="tx1"/>
              </a:solidFill>
            </a:rPr>
            <a:t>0</a:t>
          </a:r>
          <a:r>
            <a:rPr lang="pt-BR" sz="1600" kern="1200">
              <a:solidFill>
                <a:schemeClr val="tx1"/>
              </a:solidFill>
            </a:rPr>
            <a:t>*5?</a:t>
          </a:r>
          <a:endParaRPr lang="en-US" sz="1600" kern="1200">
            <a:solidFill>
              <a:schemeClr val="tx1"/>
            </a:solidFill>
          </a:endParaRPr>
        </a:p>
      </dsp:txBody>
      <dsp:txXfrm>
        <a:off x="7431092" y="1009124"/>
        <a:ext cx="2196719" cy="1224193"/>
      </dsp:txXfrm>
    </dsp:sp>
    <dsp:sp modelId="{DB0F0557-B7DE-0946-A71C-0B1EBC1575ED}">
      <dsp:nvSpPr>
        <dsp:cNvPr id="0" name=""/>
        <dsp:cNvSpPr/>
      </dsp:nvSpPr>
      <dsp:spPr>
        <a:xfrm>
          <a:off x="7393006" y="2458559"/>
          <a:ext cx="2272891" cy="1300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YES! 5</a:t>
          </a:r>
          <a:r>
            <a:rPr lang="pt-BR" sz="1600" kern="1200" baseline="33000" dirty="0"/>
            <a:t>0</a:t>
          </a:r>
          <a:r>
            <a:rPr lang="pt-BR" sz="1600" kern="1200" dirty="0"/>
            <a:t> = 1 (base case) .: 1*5 = 5</a:t>
          </a:r>
          <a:endParaRPr lang="en-US" sz="1600" kern="1200" dirty="0"/>
        </a:p>
      </dsp:txBody>
      <dsp:txXfrm>
        <a:off x="7431092" y="2496645"/>
        <a:ext cx="2196719" cy="122419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2D6EE-1ECC-C845-9CC0-21EB453565FB}">
      <dsp:nvSpPr>
        <dsp:cNvPr id="0" name=""/>
        <dsp:cNvSpPr/>
      </dsp:nvSpPr>
      <dsp:spPr>
        <a:xfrm>
          <a:off x="0" y="1434800"/>
          <a:ext cx="2718973" cy="17265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FE63DA7-FDDC-1146-A98F-DBBBA0295720}">
      <dsp:nvSpPr>
        <dsp:cNvPr id="0" name=""/>
        <dsp:cNvSpPr/>
      </dsp:nvSpPr>
      <dsp:spPr>
        <a:xfrm>
          <a:off x="302108" y="1721802"/>
          <a:ext cx="2718973" cy="1726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Useful when each subproblem is evaluated only once</a:t>
          </a:r>
        </a:p>
      </dsp:txBody>
      <dsp:txXfrm>
        <a:off x="352677" y="1772371"/>
        <a:ext cx="2617835" cy="1625410"/>
      </dsp:txXfrm>
    </dsp:sp>
    <dsp:sp modelId="{8A757A61-FC63-C044-9682-EC478AB02046}">
      <dsp:nvSpPr>
        <dsp:cNvPr id="0" name=""/>
        <dsp:cNvSpPr/>
      </dsp:nvSpPr>
      <dsp:spPr>
        <a:xfrm>
          <a:off x="3323189" y="1434800"/>
          <a:ext cx="2718973" cy="17265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4ED8205-38A8-F345-A756-6CCB601AB63E}">
      <dsp:nvSpPr>
        <dsp:cNvPr id="0" name=""/>
        <dsp:cNvSpPr/>
      </dsp:nvSpPr>
      <dsp:spPr>
        <a:xfrm>
          <a:off x="3625297" y="1721802"/>
          <a:ext cx="2718973" cy="1726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Sometimes, the same subproblem is needed more than once on the problem tree</a:t>
          </a:r>
        </a:p>
      </dsp:txBody>
      <dsp:txXfrm>
        <a:off x="3675866" y="1772371"/>
        <a:ext cx="2617835" cy="1625410"/>
      </dsp:txXfrm>
    </dsp:sp>
    <dsp:sp modelId="{5D5E0282-9929-AF42-90AF-C8E22E1BAAE8}">
      <dsp:nvSpPr>
        <dsp:cNvPr id="0" name=""/>
        <dsp:cNvSpPr/>
      </dsp:nvSpPr>
      <dsp:spPr>
        <a:xfrm>
          <a:off x="6646379" y="1434800"/>
          <a:ext cx="2718973" cy="17265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76D1C1-914F-8B40-B0DE-1FE790C291BE}">
      <dsp:nvSpPr>
        <dsp:cNvPr id="0" name=""/>
        <dsp:cNvSpPr/>
      </dsp:nvSpPr>
      <dsp:spPr>
        <a:xfrm>
          <a:off x="6948487" y="1721802"/>
          <a:ext cx="2718973" cy="1726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 should be able to store and reuse the outcome of a subproblem</a:t>
          </a:r>
        </a:p>
      </dsp:txBody>
      <dsp:txXfrm>
        <a:off x="6999056" y="1772371"/>
        <a:ext cx="2617835" cy="16254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AE58A-6A0D-DC4B-9245-088EBECBA468}">
      <dsp:nvSpPr>
        <dsp:cNvPr id="0" name=""/>
        <dsp:cNvSpPr/>
      </dsp:nvSpPr>
      <dsp:spPr>
        <a:xfrm>
          <a:off x="0" y="0"/>
          <a:ext cx="6172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879BD-A64A-0443-9522-71A39108D0C2}">
      <dsp:nvSpPr>
        <dsp:cNvPr id="0" name=""/>
        <dsp:cNvSpPr/>
      </dsp:nvSpPr>
      <dsp:spPr>
        <a:xfrm>
          <a:off x="0" y="0"/>
          <a:ext cx="6172199" cy="2483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Most used method in optimization problems</a:t>
          </a:r>
          <a:endParaRPr lang="en-US" sz="3200" kern="1200"/>
        </a:p>
      </dsp:txBody>
      <dsp:txXfrm>
        <a:off x="0" y="0"/>
        <a:ext cx="6172199" cy="2483662"/>
      </dsp:txXfrm>
    </dsp:sp>
    <dsp:sp modelId="{04B13D39-F3B7-7D41-B998-DFF0C1E57541}">
      <dsp:nvSpPr>
        <dsp:cNvPr id="0" name=""/>
        <dsp:cNvSpPr/>
      </dsp:nvSpPr>
      <dsp:spPr>
        <a:xfrm>
          <a:off x="0" y="2483662"/>
          <a:ext cx="6172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7A996-98FF-8943-9230-DB29143BF54F}">
      <dsp:nvSpPr>
        <dsp:cNvPr id="0" name=""/>
        <dsp:cNvSpPr/>
      </dsp:nvSpPr>
      <dsp:spPr>
        <a:xfrm>
          <a:off x="0" y="2483662"/>
          <a:ext cx="6172199" cy="2483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Applicable to problems in which the optimal solution can be computed from the combination of optimal solutions previously calculated and memorized</a:t>
          </a:r>
          <a:endParaRPr lang="en-US" sz="3200" kern="1200"/>
        </a:p>
      </dsp:txBody>
      <dsp:txXfrm>
        <a:off x="0" y="2483662"/>
        <a:ext cx="6172199" cy="2483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CEA78-3CF0-1040-85C6-7DAB3B6D6CC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9F79F-568B-DC49-B83D-A8AA1FDEA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35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9F79F-568B-DC49-B83D-A8AA1FDEA4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07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5660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904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328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927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156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r>
              <a:rPr lang="pt-BR" dirty="0"/>
              <a:t>A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0</a:t>
            </a:r>
          </a:p>
          <a:p>
            <a:r>
              <a:rPr lang="pt-BR" dirty="0"/>
              <a:t>A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nth</a:t>
            </a:r>
            <a:endParaRPr lang="pt-BR" dirty="0"/>
          </a:p>
          <a:p>
            <a:r>
              <a:rPr lang="pt-BR" dirty="0"/>
              <a:t>A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nth</a:t>
            </a:r>
            <a:r>
              <a:rPr lang="pt-BR" dirty="0"/>
              <a:t> </a:t>
            </a:r>
            <a:r>
              <a:rPr lang="pt-BR" dirty="0" err="1"/>
              <a:t>minus</a:t>
            </a:r>
            <a:r>
              <a:rPr lang="pt-BR" dirty="0"/>
              <a:t> </a:t>
            </a:r>
            <a:r>
              <a:rPr lang="pt-BR" dirty="0" err="1"/>
              <a:t>one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7766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276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324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497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38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826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5666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989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706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18628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8056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8155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5382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679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4467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653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5203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0081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762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1220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3641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0B2F7E-634C-4628-8AF4-78BFD944E266}" type="slidenum">
              <a:rPr lang="pt-BR"/>
              <a:pPr/>
              <a:t>35</a:t>
            </a:fld>
            <a:endParaRPr lang="pt-BR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7796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A8F993-C989-4656-979F-13B55C2B0880}" type="slidenum">
              <a:rPr lang="pt-BR"/>
              <a:pPr/>
              <a:t>36</a:t>
            </a:fld>
            <a:endParaRPr lang="pt-BR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1651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91160B-0EBA-43FF-B520-F68FCADAB33A}" type="slidenum">
              <a:rPr lang="pt-BR"/>
              <a:pPr/>
              <a:t>37</a:t>
            </a:fld>
            <a:endParaRPr lang="pt-BR"/>
          </a:p>
        </p:txBody>
      </p:sp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3620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58C3C2-110F-48EC-A560-CE7D0F43B6B7}" type="slidenum">
              <a:rPr lang="pt-BR"/>
              <a:pPr/>
              <a:t>38</a:t>
            </a:fld>
            <a:endParaRPr lang="pt-BR"/>
          </a:p>
        </p:txBody>
      </p:sp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5452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5C103D-E680-4F3C-9BD6-7E655CFAA76E}" type="slidenum">
              <a:rPr lang="pt-BR"/>
              <a:pPr/>
              <a:t>40</a:t>
            </a:fld>
            <a:endParaRPr lang="pt-BR"/>
          </a:p>
        </p:txBody>
      </p:sp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5673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CBC5C8-F3F7-491D-938E-FC34FF53C862}" type="slidenum">
              <a:rPr lang="pt-BR"/>
              <a:pPr/>
              <a:t>41</a:t>
            </a:fld>
            <a:endParaRPr lang="pt-BR"/>
          </a:p>
        </p:txBody>
      </p:sp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48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3167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15F631-D4E2-4EE7-BB9E-FF828B8073D6}" type="slidenum">
              <a:rPr lang="pt-BR"/>
              <a:pPr/>
              <a:t>42</a:t>
            </a:fld>
            <a:endParaRPr lang="pt-BR"/>
          </a:p>
        </p:txBody>
      </p:sp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3381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AB8971-0691-400F-B59D-061D21C99FB0}" type="slidenum">
              <a:rPr lang="pt-BR"/>
              <a:pPr/>
              <a:t>43</a:t>
            </a:fld>
            <a:endParaRPr lang="pt-BR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9663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FF1847-822A-4B72-9FA7-E573307FA552}" type="slidenum">
              <a:rPr lang="pt-BR"/>
              <a:pPr/>
              <a:t>44</a:t>
            </a:fld>
            <a:endParaRPr lang="pt-BR"/>
          </a:p>
        </p:txBody>
      </p:sp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4566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7558BC2-0804-4BB4-9B28-C8BAC5389E74}" type="slidenum">
              <a:rPr lang="pt-BR"/>
              <a:pPr/>
              <a:t>45</a:t>
            </a:fld>
            <a:endParaRPr lang="pt-BR"/>
          </a:p>
        </p:txBody>
      </p:sp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2846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D06454-1B0B-4F28-A06A-874A111CAC48}" type="slidenum">
              <a:rPr lang="pt-BR"/>
              <a:pPr/>
              <a:t>46</a:t>
            </a:fld>
            <a:endParaRPr lang="pt-BR"/>
          </a:p>
        </p:txBody>
      </p:sp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2557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BAD871-56F8-42E1-803D-F24F02013EE0}" type="slidenum">
              <a:rPr lang="pt-BR"/>
              <a:pPr/>
              <a:t>47</a:t>
            </a:fld>
            <a:endParaRPr lang="pt-BR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2658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D7D683-5D75-4748-8D84-E7BF73C09423}" type="slidenum">
              <a:rPr lang="pt-BR"/>
              <a:pPr/>
              <a:t>48</a:t>
            </a:fld>
            <a:endParaRPr lang="pt-BR"/>
          </a:p>
        </p:txBody>
      </p:sp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0917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8480CB-87EE-4875-9791-1905BEB2BF8C}" type="slidenum">
              <a:rPr lang="pt-BR"/>
              <a:pPr/>
              <a:t>49</a:t>
            </a:fld>
            <a:endParaRPr lang="pt-BR"/>
          </a:p>
        </p:txBody>
      </p:sp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5677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5B86F3-FD3C-4B1F-9593-136028B47B8B}" type="slidenum">
              <a:rPr lang="pt-BR"/>
              <a:pPr/>
              <a:t>50</a:t>
            </a:fld>
            <a:endParaRPr lang="pt-BR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2685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3A2CC2-F29C-41CE-A909-7428D18806BC}" type="slidenum">
              <a:rPr lang="pt-BR"/>
              <a:pPr/>
              <a:t>51</a:t>
            </a:fld>
            <a:endParaRPr lang="pt-BR"/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393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71356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2941F50-4B80-4D3D-8472-6D6E9A1F6100}" type="slidenum">
              <a:rPr lang="pt-BR"/>
              <a:pPr/>
              <a:t>52</a:t>
            </a:fld>
            <a:endParaRPr lang="pt-BR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8474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40045A-ABED-4D86-AD1B-9186DCDCECE0}" type="slidenum">
              <a:rPr lang="pt-BR"/>
              <a:pPr/>
              <a:t>53</a:t>
            </a:fld>
            <a:endParaRPr lang="pt-BR"/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1300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655AFF-46AE-4D19-9299-8DAAC94DB29F}" type="slidenum">
              <a:rPr lang="pt-BR"/>
              <a:pPr/>
              <a:t>54</a:t>
            </a:fld>
            <a:endParaRPr lang="pt-BR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2766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F3F270E-4A83-454A-BA7B-24D0681A4169}" type="slidenum">
              <a:rPr lang="pt-BR"/>
              <a:pPr/>
              <a:t>55</a:t>
            </a:fld>
            <a:endParaRPr lang="pt-BR"/>
          </a:p>
        </p:txBody>
      </p:sp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94227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40045A-ABED-4D86-AD1B-9186DCDCECE0}" type="slidenum">
              <a:rPr lang="pt-BR">
                <a:solidFill>
                  <a:prstClr val="black"/>
                </a:solidFill>
              </a:rPr>
              <a:pPr/>
              <a:t>56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5823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40045A-ABED-4D86-AD1B-9186DCDCECE0}" type="slidenum">
              <a:rPr lang="pt-BR">
                <a:solidFill>
                  <a:prstClr val="black"/>
                </a:solidFill>
              </a:rPr>
              <a:pPr/>
              <a:t>57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9405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40045A-ABED-4D86-AD1B-9186DCDCECE0}" type="slidenum">
              <a:rPr lang="pt-BR">
                <a:solidFill>
                  <a:prstClr val="black"/>
                </a:solidFill>
              </a:rPr>
              <a:pPr/>
              <a:t>58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57657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3A2CC2-F29C-41CE-A909-7428D18806BC}" type="slidenum">
              <a:rPr lang="pt-BR">
                <a:solidFill>
                  <a:prstClr val="black"/>
                </a:solidFill>
              </a:rPr>
              <a:pPr/>
              <a:t>59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22542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40045A-ABED-4D86-AD1B-9186DCDCECE0}" type="slidenum">
              <a:rPr lang="pt-BR">
                <a:solidFill>
                  <a:prstClr val="black"/>
                </a:solidFill>
              </a:rPr>
              <a:pPr/>
              <a:t>60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9860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40045A-ABED-4D86-AD1B-9186DCDCECE0}" type="slidenum">
              <a:rPr lang="pt-BR">
                <a:solidFill>
                  <a:prstClr val="black"/>
                </a:solidFill>
              </a:rPr>
              <a:pPr/>
              <a:t>61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909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62287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40045A-ABED-4D86-AD1B-9186DCDCECE0}" type="slidenum">
              <a:rPr lang="pt-BR">
                <a:solidFill>
                  <a:prstClr val="black"/>
                </a:solidFill>
              </a:rPr>
              <a:pPr/>
              <a:t>62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0814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40045A-ABED-4D86-AD1B-9186DCDCECE0}" type="slidenum">
              <a:rPr lang="pt-BR">
                <a:solidFill>
                  <a:prstClr val="black"/>
                </a:solidFill>
              </a:rPr>
              <a:pPr/>
              <a:t>63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76686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3A2CC2-F29C-41CE-A909-7428D18806BC}" type="slidenum">
              <a:rPr lang="pt-BR">
                <a:solidFill>
                  <a:prstClr val="black"/>
                </a:solidFill>
              </a:rPr>
              <a:pPr/>
              <a:t>64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38911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40045A-ABED-4D86-AD1B-9186DCDCECE0}" type="slidenum">
              <a:rPr lang="pt-BR">
                <a:solidFill>
                  <a:prstClr val="black"/>
                </a:solidFill>
              </a:rPr>
              <a:pPr/>
              <a:t>65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2912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40045A-ABED-4D86-AD1B-9186DCDCECE0}" type="slidenum">
              <a:rPr lang="pt-BR">
                <a:solidFill>
                  <a:prstClr val="black"/>
                </a:solidFill>
              </a:rPr>
              <a:pPr/>
              <a:t>66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38710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40045A-ABED-4D86-AD1B-9186DCDCECE0}" type="slidenum">
              <a:rPr lang="pt-BR">
                <a:solidFill>
                  <a:prstClr val="black"/>
                </a:solidFill>
              </a:rPr>
              <a:pPr/>
              <a:t>67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66387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40045A-ABED-4D86-AD1B-9186DCDCECE0}" type="slidenum">
              <a:rPr lang="pt-BR">
                <a:solidFill>
                  <a:prstClr val="black"/>
                </a:solidFill>
              </a:rPr>
              <a:pPr/>
              <a:t>68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77807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40045A-ABED-4D86-AD1B-9186DCDCECE0}" type="slidenum">
              <a:rPr lang="pt-BR">
                <a:solidFill>
                  <a:prstClr val="black"/>
                </a:solidFill>
              </a:rPr>
              <a:pPr/>
              <a:t>69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60932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3A2CC2-F29C-41CE-A909-7428D18806BC}" type="slidenum">
              <a:rPr lang="pt-BR">
                <a:solidFill>
                  <a:prstClr val="black"/>
                </a:solidFill>
              </a:rPr>
              <a:pPr/>
              <a:t>70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43347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5B86F3-FD3C-4B1F-9593-136028B47B8B}" type="slidenum">
              <a:rPr lang="pt-BR">
                <a:solidFill>
                  <a:prstClr val="black"/>
                </a:solidFill>
              </a:rPr>
              <a:pPr/>
              <a:t>71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431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38588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5B86F3-FD3C-4B1F-9593-136028B47B8B}" type="slidenum">
              <a:rPr lang="pt-BR">
                <a:solidFill>
                  <a:prstClr val="black"/>
                </a:solidFill>
              </a:rPr>
              <a:pPr/>
              <a:t>72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87478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3A2CC2-F29C-41CE-A909-7428D18806BC}" type="slidenum">
              <a:rPr lang="pt-BR">
                <a:solidFill>
                  <a:prstClr val="black"/>
                </a:solidFill>
              </a:rPr>
              <a:pPr/>
              <a:t>73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0209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40045A-ABED-4D86-AD1B-9186DCDCECE0}" type="slidenum">
              <a:rPr lang="pt-BR">
                <a:solidFill>
                  <a:prstClr val="black"/>
                </a:solidFill>
              </a:rPr>
              <a:pPr/>
              <a:t>74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59066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40045A-ABED-4D86-AD1B-9186DCDCECE0}" type="slidenum">
              <a:rPr lang="pt-BR">
                <a:solidFill>
                  <a:prstClr val="black"/>
                </a:solidFill>
              </a:rPr>
              <a:pPr/>
              <a:t>75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79145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40045A-ABED-4D86-AD1B-9186DCDCECE0}" type="slidenum">
              <a:rPr lang="pt-BR">
                <a:solidFill>
                  <a:prstClr val="black"/>
                </a:solidFill>
              </a:rPr>
              <a:pPr/>
              <a:t>76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8554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40045A-ABED-4D86-AD1B-9186DCDCECE0}" type="slidenum">
              <a:rPr lang="pt-BR">
                <a:solidFill>
                  <a:prstClr val="black"/>
                </a:solidFill>
              </a:rPr>
              <a:pPr/>
              <a:t>77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43856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40045A-ABED-4D86-AD1B-9186DCDCECE0}" type="slidenum">
              <a:rPr lang="pt-BR">
                <a:solidFill>
                  <a:prstClr val="black"/>
                </a:solidFill>
              </a:rPr>
              <a:pPr/>
              <a:t>78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78693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3A2CC2-F29C-41CE-A909-7428D18806BC}" type="slidenum">
              <a:rPr lang="pt-BR">
                <a:solidFill>
                  <a:prstClr val="black"/>
                </a:solidFill>
              </a:rPr>
              <a:pPr/>
              <a:t>79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11062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40045A-ABED-4D86-AD1B-9186DCDCECE0}" type="slidenum">
              <a:rPr lang="pt-BR">
                <a:solidFill>
                  <a:prstClr val="black"/>
                </a:solidFill>
              </a:rPr>
              <a:pPr/>
              <a:t>80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69070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40045A-ABED-4D86-AD1B-9186DCDCECE0}" type="slidenum">
              <a:rPr lang="pt-BR">
                <a:solidFill>
                  <a:prstClr val="black"/>
                </a:solidFill>
              </a:rPr>
              <a:pPr/>
              <a:t>81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102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4712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3A2CC2-F29C-41CE-A909-7428D18806BC}" type="slidenum">
              <a:rPr lang="pt-BR">
                <a:solidFill>
                  <a:prstClr val="black"/>
                </a:solidFill>
              </a:rPr>
              <a:pPr/>
              <a:t>82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36285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40045A-ABED-4D86-AD1B-9186DCDCECE0}" type="slidenum">
              <a:rPr lang="pt-BR">
                <a:solidFill>
                  <a:prstClr val="black"/>
                </a:solidFill>
              </a:rPr>
              <a:pPr/>
              <a:t>83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23343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40045A-ABED-4D86-AD1B-9186DCDCECE0}" type="slidenum">
              <a:rPr lang="pt-BR">
                <a:solidFill>
                  <a:prstClr val="black"/>
                </a:solidFill>
              </a:rPr>
              <a:pPr/>
              <a:t>84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61915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40045A-ABED-4D86-AD1B-9186DCDCECE0}" type="slidenum">
              <a:rPr lang="pt-BR">
                <a:solidFill>
                  <a:prstClr val="black"/>
                </a:solidFill>
              </a:rPr>
              <a:pPr/>
              <a:t>85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30835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B956FA-B3C7-42C3-9D2E-0BD87E064800}" type="slidenum">
              <a:rPr lang="pt-BR"/>
              <a:pPr/>
              <a:t>86</a:t>
            </a:fld>
            <a:endParaRPr lang="pt-BR"/>
          </a:p>
        </p:txBody>
      </p:sp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53169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40045A-ABED-4D86-AD1B-9186DCDCECE0}" type="slidenum">
              <a:rPr lang="pt-BR">
                <a:solidFill>
                  <a:prstClr val="black"/>
                </a:solidFill>
              </a:rPr>
              <a:pPr/>
              <a:t>87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980920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40045A-ABED-4D86-AD1B-9186DCDCECE0}" type="slidenum">
              <a:rPr lang="pt-BR">
                <a:solidFill>
                  <a:prstClr val="black"/>
                </a:solidFill>
              </a:rPr>
              <a:pPr/>
              <a:t>88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43413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40045A-ABED-4D86-AD1B-9186DCDCECE0}" type="slidenum">
              <a:rPr lang="pt-BR">
                <a:solidFill>
                  <a:prstClr val="black"/>
                </a:solidFill>
              </a:rPr>
              <a:pPr/>
              <a:t>89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19908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40045A-ABED-4D86-AD1B-9186DCDCECE0}" type="slidenum">
              <a:rPr lang="pt-BR">
                <a:solidFill>
                  <a:prstClr val="black"/>
                </a:solidFill>
              </a:rPr>
              <a:pPr/>
              <a:t>90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27592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40045A-ABED-4D86-AD1B-9186DCDCECE0}" type="slidenum">
              <a:rPr lang="pt-BR">
                <a:solidFill>
                  <a:prstClr val="black"/>
                </a:solidFill>
              </a:rPr>
              <a:pPr/>
              <a:t>91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870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689018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40045A-ABED-4D86-AD1B-9186DCDCECE0}" type="slidenum">
              <a:rPr lang="pt-BR">
                <a:solidFill>
                  <a:prstClr val="black"/>
                </a:solidFill>
              </a:rPr>
              <a:pPr/>
              <a:t>92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30402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40045A-ABED-4D86-AD1B-9186DCDCECE0}" type="slidenum">
              <a:rPr lang="pt-BR">
                <a:solidFill>
                  <a:prstClr val="black"/>
                </a:solidFill>
              </a:rPr>
              <a:pPr/>
              <a:t>93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93992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40045A-ABED-4D86-AD1B-9186DCDCECE0}" type="slidenum">
              <a:rPr lang="pt-BR">
                <a:solidFill>
                  <a:prstClr val="black"/>
                </a:solidFill>
              </a:rPr>
              <a:pPr/>
              <a:t>94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30575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40045A-ABED-4D86-AD1B-9186DCDCECE0}" type="slidenum">
              <a:rPr lang="pt-BR">
                <a:solidFill>
                  <a:prstClr val="black"/>
                </a:solidFill>
              </a:rPr>
              <a:pPr/>
              <a:t>95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45575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40045A-ABED-4D86-AD1B-9186DCDCECE0}" type="slidenum">
              <a:rPr lang="pt-BR">
                <a:solidFill>
                  <a:prstClr val="black"/>
                </a:solidFill>
              </a:rPr>
              <a:pPr/>
              <a:t>96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1470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40045A-ABED-4D86-AD1B-9186DCDCECE0}" type="slidenum">
              <a:rPr lang="pt-BR">
                <a:solidFill>
                  <a:prstClr val="black"/>
                </a:solidFill>
              </a:rPr>
              <a:pPr/>
              <a:t>97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43290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40045A-ABED-4D86-AD1B-9186DCDCECE0}" type="slidenum">
              <a:rPr lang="pt-BR">
                <a:solidFill>
                  <a:prstClr val="black"/>
                </a:solidFill>
              </a:rPr>
              <a:pPr/>
              <a:t>98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5314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40045A-ABED-4D86-AD1B-9186DCDCECE0}" type="slidenum">
              <a:rPr lang="pt-BR">
                <a:solidFill>
                  <a:prstClr val="black"/>
                </a:solidFill>
              </a:rPr>
              <a:pPr/>
              <a:t>99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769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3D58AA-EB78-7A4A-AA34-C0122A6D8EF0}"/>
              </a:ext>
            </a:extLst>
          </p:cNvPr>
          <p:cNvSpPr/>
          <p:nvPr userDrawn="1"/>
        </p:nvSpPr>
        <p:spPr>
          <a:xfrm>
            <a:off x="-101204" y="-55564"/>
            <a:ext cx="12345591" cy="7122319"/>
          </a:xfrm>
          <a:prstGeom prst="rect">
            <a:avLst/>
          </a:prstGeom>
          <a:solidFill>
            <a:srgbClr val="182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3466"/>
              </a:highligh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3999" y="1563290"/>
            <a:ext cx="9144000" cy="1835150"/>
          </a:xfrm>
        </p:spPr>
        <p:txBody>
          <a:bodyPr anchor="t" anchorCtr="0"/>
          <a:lstStyle>
            <a:lvl1pPr algn="ctr">
              <a:defRPr sz="6000" b="1">
                <a:solidFill>
                  <a:srgbClr val="F8B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3999" y="3410347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Subheader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2CAF0F-C2A0-6040-8FE1-E6BCB779BB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8200" y="5613400"/>
            <a:ext cx="11353800" cy="124460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EEAE2518-40DD-564C-9620-AEF456CF03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02" y="6054090"/>
            <a:ext cx="7452995" cy="36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727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1B7540-0581-5648-ACE8-9AAA3DC81B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97600" y="6464300"/>
            <a:ext cx="5994400" cy="393700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873C09CF-1956-034E-8141-A58186FD2E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13538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5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92214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9724"/>
            <a:ext cx="9667461" cy="4883151"/>
          </a:xfrm>
        </p:spPr>
        <p:txBody>
          <a:bodyPr/>
          <a:lstStyle>
            <a:lvl1pPr>
              <a:defRPr>
                <a:solidFill>
                  <a:srgbClr val="0034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41B2A74-2816-7F4F-81D1-3A7F516966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1353800" cy="124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67461" cy="97901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060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50406"/>
            <a:ext cx="10515600" cy="2852737"/>
          </a:xfrm>
        </p:spPr>
        <p:txBody>
          <a:bodyPr anchor="t" anchorCtr="0"/>
          <a:lstStyle>
            <a:lvl1pPr>
              <a:defRPr sz="6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43013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E1812C-53FF-8542-A0C1-D61518344E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8200" y="5613400"/>
            <a:ext cx="11353800" cy="124460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0DF1BD08-DEC5-E045-8D33-E4DE184399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02" y="6054090"/>
            <a:ext cx="7452995" cy="36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6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4C54FA4-D324-2644-97E1-46597FF6AD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1353800" cy="124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262941"/>
          </a:xfrm>
        </p:spPr>
        <p:txBody>
          <a:bodyPr/>
          <a:lstStyle>
            <a:lvl1pPr>
              <a:defRPr>
                <a:solidFill>
                  <a:srgbClr val="0034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262941"/>
          </a:xfrm>
        </p:spPr>
        <p:txBody>
          <a:bodyPr/>
          <a:lstStyle>
            <a:lvl1pPr>
              <a:defRPr>
                <a:solidFill>
                  <a:srgbClr val="0034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E8DF8F-D3EB-304B-8F1F-AFAA1F5ECF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6464300"/>
            <a:ext cx="113538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0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DBEA452-4C37-2A4C-A60D-04B290157C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1353800" cy="124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35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795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403474"/>
            <a:ext cx="5157787" cy="38189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795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03474"/>
            <a:ext cx="5183188" cy="38189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90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6151C51-513F-244F-8DFE-F822FB7D2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1353800" cy="124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D8E345AA-D6A0-F84F-B7CE-51DC932BDDA0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838200" y="1673225"/>
            <a:ext cx="10515600" cy="4819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3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9DECEAD-AC18-5343-A96F-F2AA0E2746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1353800" cy="1244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548632-27BE-C548-9919-52696701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54727A-0604-6C48-9EF4-09B741C2C5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8200" y="5613400"/>
            <a:ext cx="11353800" cy="1244600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45203F1-3836-6C47-823F-36242DE683C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02" y="6054090"/>
            <a:ext cx="7452995" cy="36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06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"/>
          <p:cNvSpPr>
            <a:spLocks noGrp="1"/>
          </p:cNvSpPr>
          <p:nvPr>
            <p:ph type="body" idx="1"/>
          </p:nvPr>
        </p:nvSpPr>
        <p:spPr>
          <a:xfrm>
            <a:off x="1465762" y="627866"/>
            <a:ext cx="4548529" cy="82391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0"/>
          </p:nvPr>
        </p:nvSpPr>
        <p:spPr>
          <a:xfrm>
            <a:off x="6299724" y="635486"/>
            <a:ext cx="4546577" cy="82391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1"/>
          </p:nvPr>
        </p:nvSpPr>
        <p:spPr>
          <a:xfrm>
            <a:off x="1465762" y="1566484"/>
            <a:ext cx="4548529" cy="302139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2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6299723" y="1566484"/>
            <a:ext cx="4548529" cy="302139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13"/>
          </p:nvPr>
        </p:nvSpPr>
        <p:spPr>
          <a:xfrm>
            <a:off x="1465762" y="4702587"/>
            <a:ext cx="2208167" cy="14938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6" name="Picture Placeholder 33"/>
          <p:cNvSpPr>
            <a:spLocks noGrp="1"/>
          </p:cNvSpPr>
          <p:nvPr>
            <p:ph type="pic" sz="quarter" idx="14"/>
          </p:nvPr>
        </p:nvSpPr>
        <p:spPr>
          <a:xfrm>
            <a:off x="3806124" y="4702587"/>
            <a:ext cx="2208167" cy="14938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7" name="Picture Placeholder 33"/>
          <p:cNvSpPr>
            <a:spLocks noGrp="1"/>
          </p:cNvSpPr>
          <p:nvPr>
            <p:ph type="pic" sz="quarter" idx="15"/>
          </p:nvPr>
        </p:nvSpPr>
        <p:spPr>
          <a:xfrm>
            <a:off x="6297772" y="4702587"/>
            <a:ext cx="2208167" cy="14938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8" name="Picture Placeholder 33"/>
          <p:cNvSpPr>
            <a:spLocks noGrp="1"/>
          </p:cNvSpPr>
          <p:nvPr>
            <p:ph type="pic" sz="quarter" idx="16"/>
          </p:nvPr>
        </p:nvSpPr>
        <p:spPr>
          <a:xfrm>
            <a:off x="8638134" y="4702587"/>
            <a:ext cx="2208167" cy="14938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D61E93F-0B51-8A47-B1D4-0BE346EB86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97600" y="6464300"/>
            <a:ext cx="5994400" cy="393700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D4B85887-6933-9C41-9EF1-116BEB1F4C1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944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9673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9734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D7AB5277-A3E9-2A46-9BFD-861956ADE7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94400" cy="393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3C02C7-1F70-F944-9841-D4C78F4F6C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6464300"/>
            <a:ext cx="113538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0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9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89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954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92" r:id="rId7"/>
    <p:sldLayoutId id="2147483658" r:id="rId8"/>
    <p:sldLayoutId id="2147483656" r:id="rId9"/>
    <p:sldLayoutId id="2147483657" r:id="rId10"/>
    <p:sldLayoutId id="2147483766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8B700"/>
          </a:solidFill>
          <a:latin typeface="Arial MT Black" panose="020B0A040201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4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9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5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6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8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9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0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9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9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7A929C-F016-0E4C-BBA8-F90194F29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3338"/>
            <a:ext cx="9144000" cy="1771022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F8B700"/>
                </a:solidFill>
                <a:latin typeface="Arial" panose="020B0604020202020204" pitchFamily="34" charset="0"/>
              </a:rPr>
              <a:t>INF 502 – </a:t>
            </a:r>
            <a:r>
              <a:rPr lang="en-US" sz="4400" dirty="0"/>
              <a:t>SOFTWARE DEVELOPMENT METHODOLOGIES</a:t>
            </a:r>
            <a:endParaRPr lang="en-US" sz="4400" b="1" dirty="0">
              <a:solidFill>
                <a:srgbClr val="F8B7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52DB678-FFA9-2547-B22A-6C5EFA9C1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68989"/>
            <a:ext cx="9144000" cy="2122299"/>
          </a:xfrm>
        </p:spPr>
        <p:txBody>
          <a:bodyPr>
            <a:normAutofit/>
          </a:bodyPr>
          <a:lstStyle/>
          <a:p>
            <a:r>
              <a:rPr lang="en-US" sz="3200" dirty="0"/>
              <a:t>Algorithmic strategies: 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56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vre 2"/>
          <p:cNvSpPr/>
          <p:nvPr/>
        </p:nvSpPr>
        <p:spPr>
          <a:xfrm>
            <a:off x="5428167" y="4112498"/>
            <a:ext cx="1143049" cy="3530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81646" tIns="40823" rIns="81646" bIns="40823" anchor="t" anchorCtr="0" compatLnSpc="0"/>
          <a:lstStyle/>
          <a:p>
            <a:pPr hangingPunct="0"/>
            <a:r>
              <a:rPr lang="en-US" sz="1633" b="1">
                <a:latin typeface="Arial" pitchFamily="18"/>
                <a:ea typeface="DejaVu Sans" pitchFamily="2"/>
                <a:cs typeface="DejaVu Sans" pitchFamily="2"/>
              </a:rPr>
              <a:t>1 * 2 = 2</a:t>
            </a:r>
          </a:p>
        </p:txBody>
      </p:sp>
      <p:sp>
        <p:nvSpPr>
          <p:cNvPr id="4" name="Forma livre 3"/>
          <p:cNvSpPr/>
          <p:nvPr/>
        </p:nvSpPr>
        <p:spPr>
          <a:xfrm>
            <a:off x="2622798" y="2479898"/>
            <a:ext cx="1172442" cy="35271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81646" tIns="40823" rIns="81646" bIns="40823" anchor="t" anchorCtr="0" compatLnSpc="0"/>
          <a:lstStyle/>
          <a:p>
            <a:pPr hangingPunct="0"/>
            <a:r>
              <a:rPr lang="en-US" sz="1633" b="1">
                <a:latin typeface="Arial" pitchFamily="18"/>
                <a:ea typeface="DejaVu Sans" pitchFamily="2"/>
                <a:cs typeface="DejaVu Sans" pitchFamily="2"/>
              </a:rPr>
              <a:t>6 * 4 = 24</a:t>
            </a:r>
          </a:p>
        </p:txBody>
      </p:sp>
      <p:sp>
        <p:nvSpPr>
          <p:cNvPr id="5" name="Forma livre 4"/>
          <p:cNvSpPr/>
          <p:nvPr/>
        </p:nvSpPr>
        <p:spPr>
          <a:xfrm>
            <a:off x="4950047" y="1036390"/>
            <a:ext cx="1310913" cy="35271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81646" tIns="40823" rIns="81646" bIns="40823" anchor="t" anchorCtr="0" compatLnSpc="0"/>
          <a:lstStyle/>
          <a:p>
            <a:pPr hangingPunct="0"/>
            <a:r>
              <a:rPr lang="en-US" sz="1633" b="1">
                <a:latin typeface="Arial" pitchFamily="18"/>
                <a:ea typeface="DejaVu Sans" pitchFamily="2"/>
                <a:cs typeface="DejaVu Sans" pitchFamily="2"/>
              </a:rPr>
              <a:t>24 * 5 = 120</a:t>
            </a:r>
          </a:p>
        </p:txBody>
      </p:sp>
      <p:sp>
        <p:nvSpPr>
          <p:cNvPr id="6" name="Forma livre 5"/>
          <p:cNvSpPr/>
          <p:nvPr/>
        </p:nvSpPr>
        <p:spPr>
          <a:xfrm>
            <a:off x="7730595" y="2669317"/>
            <a:ext cx="1088835" cy="35271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81646" tIns="40823" rIns="81646" bIns="40823" anchor="t" anchorCtr="0" compatLnSpc="0"/>
          <a:lstStyle/>
          <a:p>
            <a:pPr hangingPunct="0"/>
            <a:r>
              <a:rPr lang="en-US" sz="1633" b="1">
                <a:latin typeface="Arial" pitchFamily="18"/>
                <a:ea typeface="DejaVu Sans" pitchFamily="2"/>
                <a:cs typeface="DejaVu Sans" pitchFamily="2"/>
              </a:rPr>
              <a:t>2 * 3 = 6</a:t>
            </a:r>
          </a:p>
        </p:txBody>
      </p:sp>
      <p:sp>
        <p:nvSpPr>
          <p:cNvPr id="7" name="Forma livre 6"/>
          <p:cNvSpPr/>
          <p:nvPr/>
        </p:nvSpPr>
        <p:spPr>
          <a:xfrm>
            <a:off x="2652191" y="1362976"/>
            <a:ext cx="1959513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7976" tIns="57152" rIns="97976" bIns="57152" anchor="ctr" anchorCtr="0" compatLnSpc="0"/>
          <a:lstStyle/>
          <a:p>
            <a:pPr algn="ctr" hangingPunct="0"/>
            <a:r>
              <a:rPr lang="pt-BR" sz="1996" b="1" err="1">
                <a:solidFill>
                  <a:schemeClr val="bg1"/>
                </a:solidFill>
                <a:latin typeface="Arial" pitchFamily="18"/>
                <a:ea typeface="DejaVu Sans" pitchFamily="2"/>
                <a:cs typeface="DejaVu Sans" pitchFamily="2"/>
              </a:rPr>
              <a:t>factorial</a:t>
            </a:r>
            <a:r>
              <a:rPr lang="pt-BR" sz="1996" b="1">
                <a:solidFill>
                  <a:schemeClr val="bg1"/>
                </a:solidFill>
                <a:latin typeface="Arial" pitchFamily="18"/>
                <a:ea typeface="DejaVu Sans" pitchFamily="2"/>
                <a:cs typeface="DejaVu Sans" pitchFamily="2"/>
              </a:rPr>
              <a:t>(4) * 5</a:t>
            </a:r>
          </a:p>
        </p:txBody>
      </p:sp>
      <p:sp>
        <p:nvSpPr>
          <p:cNvPr id="8" name="Forma livre 7"/>
          <p:cNvSpPr/>
          <p:nvPr/>
        </p:nvSpPr>
        <p:spPr>
          <a:xfrm>
            <a:off x="3958533" y="2179439"/>
            <a:ext cx="1959513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7976" tIns="57152" rIns="97976" bIns="57152" anchor="ctr" anchorCtr="0" compatLnSpc="0"/>
          <a:lstStyle/>
          <a:p>
            <a:pPr algn="ctr" hangingPunct="0"/>
            <a:r>
              <a:rPr lang="pt-BR" sz="1996" b="1">
                <a:solidFill>
                  <a:schemeClr val="bg1"/>
                </a:solidFill>
                <a:latin typeface="Arial" pitchFamily="18"/>
                <a:ea typeface="DejaVu Sans" pitchFamily="2"/>
                <a:cs typeface="DejaVu Sans" pitchFamily="2"/>
              </a:rPr>
              <a:t>fatorial(3) * 4</a:t>
            </a:r>
          </a:p>
        </p:txBody>
      </p:sp>
      <p:sp>
        <p:nvSpPr>
          <p:cNvPr id="9" name="Forma livre 8"/>
          <p:cNvSpPr/>
          <p:nvPr/>
        </p:nvSpPr>
        <p:spPr>
          <a:xfrm>
            <a:off x="5428167" y="2995903"/>
            <a:ext cx="1959513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7976" tIns="57152" rIns="97976" bIns="57152" anchor="ctr" anchorCtr="0" compatLnSpc="0"/>
          <a:lstStyle/>
          <a:p>
            <a:pPr algn="ctr" hangingPunct="0"/>
            <a:r>
              <a:rPr lang="pt-BR" sz="1996" b="1" err="1">
                <a:solidFill>
                  <a:schemeClr val="bg1"/>
                </a:solidFill>
                <a:latin typeface="Arial" pitchFamily="18"/>
                <a:ea typeface="DejaVu Sans" pitchFamily="2"/>
                <a:cs typeface="DejaVu Sans" pitchFamily="2"/>
              </a:rPr>
              <a:t>factorial</a:t>
            </a:r>
            <a:r>
              <a:rPr lang="pt-BR" sz="1996" b="1">
                <a:solidFill>
                  <a:schemeClr val="bg1"/>
                </a:solidFill>
                <a:latin typeface="Arial" pitchFamily="18"/>
                <a:ea typeface="DejaVu Sans" pitchFamily="2"/>
                <a:cs typeface="DejaVu Sans" pitchFamily="2"/>
              </a:rPr>
              <a:t>(2) * 3</a:t>
            </a:r>
          </a:p>
        </p:txBody>
      </p:sp>
      <p:sp>
        <p:nvSpPr>
          <p:cNvPr id="10" name="Forma livre 9"/>
          <p:cNvSpPr/>
          <p:nvPr/>
        </p:nvSpPr>
        <p:spPr>
          <a:xfrm>
            <a:off x="6897802" y="3812367"/>
            <a:ext cx="1959513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7976" tIns="57152" rIns="97976" bIns="57152" anchor="ctr" anchorCtr="0" compatLnSpc="0"/>
          <a:lstStyle/>
          <a:p>
            <a:pPr algn="ctr" hangingPunct="0"/>
            <a:r>
              <a:rPr lang="pt-BR" sz="1996" b="1" err="1">
                <a:solidFill>
                  <a:schemeClr val="bg1"/>
                </a:solidFill>
                <a:latin typeface="Arial" pitchFamily="18"/>
                <a:ea typeface="DejaVu Sans" pitchFamily="2"/>
                <a:cs typeface="DejaVu Sans" pitchFamily="2"/>
              </a:rPr>
              <a:t>factorial</a:t>
            </a:r>
            <a:r>
              <a:rPr lang="pt-BR" sz="1996" b="1">
                <a:solidFill>
                  <a:schemeClr val="bg1"/>
                </a:solidFill>
                <a:latin typeface="Arial" pitchFamily="18"/>
                <a:ea typeface="DejaVu Sans" pitchFamily="2"/>
                <a:cs typeface="DejaVu Sans" pitchFamily="2"/>
              </a:rPr>
              <a:t>(1) * 2</a:t>
            </a:r>
          </a:p>
        </p:txBody>
      </p:sp>
      <p:sp>
        <p:nvSpPr>
          <p:cNvPr id="11" name="Forma livre 10"/>
          <p:cNvSpPr/>
          <p:nvPr/>
        </p:nvSpPr>
        <p:spPr>
          <a:xfrm>
            <a:off x="7714266" y="4628830"/>
            <a:ext cx="653171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7976" tIns="57152" rIns="97976" bIns="57152" anchor="ctr" anchorCtr="0" compatLnSpc="0"/>
          <a:lstStyle/>
          <a:p>
            <a:pPr algn="ctr" hangingPunct="0"/>
            <a:r>
              <a:rPr lang="pt-BR" sz="1996" b="1">
                <a:solidFill>
                  <a:schemeClr val="bg1"/>
                </a:solidFill>
                <a:latin typeface="Arial" pitchFamily="18"/>
                <a:ea typeface="DejaVu Sans" pitchFamily="2"/>
                <a:cs typeface="DejaVu Sans" pitchFamily="2"/>
              </a:rPr>
              <a:t>1</a:t>
            </a:r>
          </a:p>
        </p:txBody>
      </p:sp>
      <p:cxnSp>
        <p:nvCxnSpPr>
          <p:cNvPr id="12" name="Conector angulado 11"/>
          <p:cNvCxnSpPr>
            <a:stCxn id="11" idx="1"/>
            <a:endCxn id="10" idx="1"/>
          </p:cNvCxnSpPr>
          <p:nvPr/>
        </p:nvCxnSpPr>
        <p:spPr>
          <a:xfrm flipV="1">
            <a:off x="8367437" y="4057305"/>
            <a:ext cx="489878" cy="816464"/>
          </a:xfrm>
          <a:prstGeom prst="bentConnector3">
            <a:avLst>
              <a:gd name="adj1" fmla="val 142333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3" name="Conector angulado 12"/>
          <p:cNvCxnSpPr>
            <a:stCxn id="10" idx="3"/>
            <a:endCxn id="9" idx="3"/>
          </p:cNvCxnSpPr>
          <p:nvPr/>
        </p:nvCxnSpPr>
        <p:spPr>
          <a:xfrm rot="10800000">
            <a:off x="5428167" y="3240842"/>
            <a:ext cx="1469635" cy="816464"/>
          </a:xfrm>
          <a:prstGeom prst="bentConnector3">
            <a:avLst>
              <a:gd name="adj1" fmla="val 114111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4" name="Conector angulado 13"/>
          <p:cNvCxnSpPr>
            <a:stCxn id="9" idx="1"/>
            <a:endCxn id="8" idx="1"/>
          </p:cNvCxnSpPr>
          <p:nvPr/>
        </p:nvCxnSpPr>
        <p:spPr>
          <a:xfrm flipH="1" flipV="1">
            <a:off x="5918045" y="2424378"/>
            <a:ext cx="1469635" cy="816464"/>
          </a:xfrm>
          <a:prstGeom prst="bentConnector3">
            <a:avLst>
              <a:gd name="adj1" fmla="val -14111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5" name="Conector angulado 14"/>
          <p:cNvCxnSpPr>
            <a:stCxn id="8" idx="3"/>
            <a:endCxn id="7" idx="3"/>
          </p:cNvCxnSpPr>
          <p:nvPr/>
        </p:nvCxnSpPr>
        <p:spPr>
          <a:xfrm rot="10800000">
            <a:off x="2652191" y="1607914"/>
            <a:ext cx="1306342" cy="816464"/>
          </a:xfrm>
          <a:prstGeom prst="bentConnector3">
            <a:avLst>
              <a:gd name="adj1" fmla="val 115875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6" name="Forma livre 15"/>
          <p:cNvSpPr/>
          <p:nvPr/>
        </p:nvSpPr>
        <p:spPr>
          <a:xfrm>
            <a:off x="1835727" y="546512"/>
            <a:ext cx="653171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7976" tIns="57152" rIns="97976" bIns="57152" anchor="ctr" anchorCtr="0" compatLnSpc="0"/>
          <a:lstStyle/>
          <a:p>
            <a:pPr algn="ctr" hangingPunct="0"/>
            <a:r>
              <a:rPr lang="pt-BR" sz="1996" b="1" dirty="0">
                <a:solidFill>
                  <a:schemeClr val="bg1"/>
                </a:solidFill>
                <a:latin typeface="Arial" pitchFamily="18"/>
                <a:ea typeface="DejaVu Sans" pitchFamily="2"/>
                <a:cs typeface="DejaVu Sans" pitchFamily="2"/>
              </a:rPr>
              <a:t>120</a:t>
            </a:r>
          </a:p>
        </p:txBody>
      </p:sp>
      <p:cxnSp>
        <p:nvCxnSpPr>
          <p:cNvPr id="17" name="Conector angulado 16"/>
          <p:cNvCxnSpPr>
            <a:stCxn id="7" idx="1"/>
            <a:endCxn id="16" idx="1"/>
          </p:cNvCxnSpPr>
          <p:nvPr/>
        </p:nvCxnSpPr>
        <p:spPr>
          <a:xfrm flipH="1" flipV="1">
            <a:off x="2488898" y="791451"/>
            <a:ext cx="2122806" cy="816464"/>
          </a:xfrm>
          <a:prstGeom prst="bentConnector3">
            <a:avLst>
              <a:gd name="adj1" fmla="val -9769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60350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It </a:t>
            </a:r>
            <a:r>
              <a:rPr lang="pt-BR" err="1"/>
              <a:t>is</a:t>
            </a:r>
            <a:r>
              <a:rPr lang="pt-BR"/>
              <a:t> </a:t>
            </a:r>
            <a:r>
              <a:rPr lang="pt-BR" err="1"/>
              <a:t>possible</a:t>
            </a:r>
            <a:r>
              <a:rPr lang="pt-BR"/>
              <a:t> </a:t>
            </a:r>
            <a:r>
              <a:rPr lang="pt-BR" err="1"/>
              <a:t>to</a:t>
            </a:r>
            <a:r>
              <a:rPr lang="pt-BR"/>
              <a:t> </a:t>
            </a:r>
            <a:r>
              <a:rPr lang="pt-BR" err="1"/>
              <a:t>make</a:t>
            </a:r>
            <a:r>
              <a:rPr lang="pt-BR"/>
              <a:t> </a:t>
            </a:r>
            <a:r>
              <a:rPr lang="pt-BR" err="1"/>
              <a:t>the</a:t>
            </a:r>
            <a:r>
              <a:rPr lang="pt-BR"/>
              <a:t> 34th move </a:t>
            </a:r>
            <a:r>
              <a:rPr lang="pt-BR" err="1"/>
              <a:t>with</a:t>
            </a:r>
            <a:r>
              <a:rPr lang="pt-BR"/>
              <a:t> </a:t>
            </a:r>
            <a:r>
              <a:rPr lang="pt-BR" err="1"/>
              <a:t>k</a:t>
            </a:r>
            <a:r>
              <a:rPr lang="pt-BR"/>
              <a:t>=7</a:t>
            </a:r>
          </a:p>
        </p:txBody>
      </p:sp>
      <p:graphicFrame>
        <p:nvGraphicFramePr>
          <p:cNvPr id="7" name="Group 2"/>
          <p:cNvGraphicFramePr>
            <a:graphicFrameLocks noGrp="1"/>
          </p:cNvGraphicFramePr>
          <p:nvPr/>
        </p:nvGraphicFramePr>
        <p:xfrm>
          <a:off x="4462891" y="2598633"/>
          <a:ext cx="3254740" cy="2332829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34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17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3171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err="1"/>
              <a:t>Then</a:t>
            </a:r>
            <a:r>
              <a:rPr lang="pt-BR"/>
              <a:t>, </a:t>
            </a:r>
            <a:r>
              <a:rPr lang="pt-BR" err="1"/>
              <a:t>add</a:t>
            </a:r>
            <a:r>
              <a:rPr lang="pt-BR"/>
              <a:t> 35 </a:t>
            </a:r>
            <a:r>
              <a:rPr lang="pt-BR" err="1"/>
              <a:t>to</a:t>
            </a:r>
            <a:r>
              <a:rPr lang="pt-BR"/>
              <a:t> (0,2)</a:t>
            </a:r>
          </a:p>
        </p:txBody>
      </p:sp>
      <p:graphicFrame>
        <p:nvGraphicFramePr>
          <p:cNvPr id="7" name="Group 2"/>
          <p:cNvGraphicFramePr>
            <a:graphicFrameLocks noGrp="1"/>
          </p:cNvGraphicFramePr>
          <p:nvPr/>
        </p:nvGraphicFramePr>
        <p:xfrm>
          <a:off x="4462891" y="2598633"/>
          <a:ext cx="3254740" cy="2332829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35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17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93786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err="1"/>
              <a:t>Then</a:t>
            </a:r>
            <a:r>
              <a:rPr lang="pt-BR"/>
              <a:t>, </a:t>
            </a:r>
            <a:r>
              <a:rPr lang="pt-BR" err="1"/>
              <a:t>add</a:t>
            </a:r>
            <a:r>
              <a:rPr lang="pt-BR"/>
              <a:t> 37 </a:t>
            </a:r>
            <a:r>
              <a:rPr lang="pt-BR" err="1"/>
              <a:t>to</a:t>
            </a:r>
            <a:r>
              <a:rPr lang="pt-BR"/>
              <a:t> (1, 0)</a:t>
            </a:r>
          </a:p>
        </p:txBody>
      </p:sp>
      <p:graphicFrame>
        <p:nvGraphicFramePr>
          <p:cNvPr id="7" name="Group 2"/>
          <p:cNvGraphicFramePr>
            <a:graphicFrameLocks noGrp="1"/>
          </p:cNvGraphicFramePr>
          <p:nvPr/>
        </p:nvGraphicFramePr>
        <p:xfrm>
          <a:off x="4462891" y="2598633"/>
          <a:ext cx="3254740" cy="2332829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37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17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20440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err="1"/>
              <a:t>Then</a:t>
            </a:r>
            <a:r>
              <a:rPr lang="pt-BR"/>
              <a:t>, </a:t>
            </a:r>
            <a:r>
              <a:rPr lang="pt-BR" err="1"/>
              <a:t>add</a:t>
            </a:r>
            <a:r>
              <a:rPr lang="pt-BR"/>
              <a:t> 38 </a:t>
            </a:r>
            <a:r>
              <a:rPr lang="pt-BR" err="1"/>
              <a:t>to</a:t>
            </a:r>
            <a:r>
              <a:rPr lang="pt-BR"/>
              <a:t> (3, 1)</a:t>
            </a:r>
          </a:p>
        </p:txBody>
      </p:sp>
      <p:graphicFrame>
        <p:nvGraphicFramePr>
          <p:cNvPr id="7" name="Group 2"/>
          <p:cNvGraphicFramePr>
            <a:graphicFrameLocks noGrp="1"/>
          </p:cNvGraphicFramePr>
          <p:nvPr/>
        </p:nvGraphicFramePr>
        <p:xfrm>
          <a:off x="4462891" y="2598633"/>
          <a:ext cx="3254740" cy="2332829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17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r>
                        <a:rPr lang="pt-BR" sz="1600" b="1">
                          <a:solidFill>
                            <a:srgbClr val="FF0000"/>
                          </a:solidFill>
                        </a:rPr>
                        <a:t>38</a:t>
                      </a: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20877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err="1"/>
              <a:t>And</a:t>
            </a:r>
            <a:r>
              <a:rPr lang="pt-BR"/>
              <a:t> 39 </a:t>
            </a:r>
            <a:r>
              <a:rPr lang="pt-BR" err="1"/>
              <a:t>to</a:t>
            </a:r>
            <a:r>
              <a:rPr lang="pt-BR"/>
              <a:t> (5, 0)</a:t>
            </a:r>
          </a:p>
        </p:txBody>
      </p:sp>
      <p:graphicFrame>
        <p:nvGraphicFramePr>
          <p:cNvPr id="7" name="Group 2"/>
          <p:cNvGraphicFramePr>
            <a:graphicFrameLocks noGrp="1"/>
          </p:cNvGraphicFramePr>
          <p:nvPr/>
        </p:nvGraphicFramePr>
        <p:xfrm>
          <a:off x="4462891" y="2598633"/>
          <a:ext cx="3254740" cy="2332829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17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r>
                        <a:rPr lang="pt-BR" sz="1600" b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39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81057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40 </a:t>
            </a:r>
            <a:r>
              <a:rPr lang="pt-BR">
                <a:sym typeface="Wingdings" pitchFamily="2" charset="2"/>
              </a:rPr>
              <a:t> </a:t>
            </a:r>
            <a:r>
              <a:rPr lang="pt-BR"/>
              <a:t>(6, 2)</a:t>
            </a:r>
          </a:p>
        </p:txBody>
      </p:sp>
      <p:graphicFrame>
        <p:nvGraphicFramePr>
          <p:cNvPr id="7" name="Group 2"/>
          <p:cNvGraphicFramePr>
            <a:graphicFrameLocks noGrp="1"/>
          </p:cNvGraphicFramePr>
          <p:nvPr/>
        </p:nvGraphicFramePr>
        <p:xfrm>
          <a:off x="4462891" y="2598633"/>
          <a:ext cx="3254740" cy="2332829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17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r>
                        <a:rPr lang="pt-BR" sz="1600" b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40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26952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41 </a:t>
            </a:r>
            <a:r>
              <a:rPr lang="pt-BR">
                <a:sym typeface="Wingdings" pitchFamily="2" charset="2"/>
              </a:rPr>
              <a:t> </a:t>
            </a:r>
            <a:r>
              <a:rPr lang="pt-BR"/>
              <a:t>(4, 1)</a:t>
            </a:r>
          </a:p>
        </p:txBody>
      </p:sp>
      <p:graphicFrame>
        <p:nvGraphicFramePr>
          <p:cNvPr id="7" name="Group 2"/>
          <p:cNvGraphicFramePr>
            <a:graphicFrameLocks noGrp="1"/>
          </p:cNvGraphicFramePr>
          <p:nvPr/>
        </p:nvGraphicFramePr>
        <p:xfrm>
          <a:off x="4462891" y="2598633"/>
          <a:ext cx="3254740" cy="2332829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17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r>
                        <a:rPr lang="pt-BR" sz="1600" b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41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87797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42 </a:t>
            </a:r>
            <a:r>
              <a:rPr lang="pt-BR">
                <a:sym typeface="Wingdings" pitchFamily="2" charset="2"/>
              </a:rPr>
              <a:t></a:t>
            </a:r>
            <a:r>
              <a:rPr lang="pt-BR"/>
              <a:t> (2, 0)</a:t>
            </a:r>
          </a:p>
        </p:txBody>
      </p:sp>
      <p:graphicFrame>
        <p:nvGraphicFramePr>
          <p:cNvPr id="7" name="Group 2"/>
          <p:cNvGraphicFramePr>
            <a:graphicFrameLocks noGrp="1"/>
          </p:cNvGraphicFramePr>
          <p:nvPr/>
        </p:nvGraphicFramePr>
        <p:xfrm>
          <a:off x="4462891" y="2598633"/>
          <a:ext cx="3254740" cy="2332829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42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17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r>
                        <a:rPr lang="pt-BR" sz="1600" b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26291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43 </a:t>
            </a:r>
            <a:r>
              <a:rPr lang="pt-BR">
                <a:sym typeface="Wingdings" pitchFamily="2" charset="2"/>
              </a:rPr>
              <a:t></a:t>
            </a:r>
            <a:r>
              <a:rPr lang="pt-BR"/>
              <a:t> (3, 2)</a:t>
            </a:r>
          </a:p>
        </p:txBody>
      </p:sp>
      <p:graphicFrame>
        <p:nvGraphicFramePr>
          <p:cNvPr id="7" name="Group 2"/>
          <p:cNvGraphicFramePr>
            <a:graphicFrameLocks noGrp="1"/>
          </p:cNvGraphicFramePr>
          <p:nvPr/>
        </p:nvGraphicFramePr>
        <p:xfrm>
          <a:off x="4462891" y="2598633"/>
          <a:ext cx="3254740" cy="2332829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17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r>
                        <a:rPr lang="pt-BR" sz="1600" b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r>
                        <a:rPr lang="pt-BR" sz="1600" b="1">
                          <a:solidFill>
                            <a:srgbClr val="FF0000"/>
                          </a:solidFill>
                        </a:rPr>
                        <a:t>43</a:t>
                      </a: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14324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44 </a:t>
            </a:r>
            <a:r>
              <a:rPr lang="pt-BR">
                <a:sym typeface="Wingdings" pitchFamily="2" charset="2"/>
              </a:rPr>
              <a:t></a:t>
            </a:r>
            <a:r>
              <a:rPr lang="pt-BR"/>
              <a:t> (1, 1)</a:t>
            </a:r>
          </a:p>
        </p:txBody>
      </p:sp>
      <p:graphicFrame>
        <p:nvGraphicFramePr>
          <p:cNvPr id="7" name="Group 2"/>
          <p:cNvGraphicFramePr>
            <a:graphicFrameLocks noGrp="1"/>
          </p:cNvGraphicFramePr>
          <p:nvPr/>
        </p:nvGraphicFramePr>
        <p:xfrm>
          <a:off x="4462891" y="2598633"/>
          <a:ext cx="3254740" cy="2332829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44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17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r>
                        <a:rPr lang="pt-BR" sz="1600" b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r>
                        <a:rPr lang="pt-BR" sz="1600" b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008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CAB0BB4-D2A5-1B41-8E94-FD839C15D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67461" cy="979013"/>
          </a:xfrm>
        </p:spPr>
        <p:txBody>
          <a:bodyPr anchor="ctr">
            <a:normAutofit/>
          </a:bodyPr>
          <a:lstStyle/>
          <a:p>
            <a:r>
              <a:rPr lang="pt-BR" sz="4100" err="1"/>
              <a:t>How</a:t>
            </a:r>
            <a:r>
              <a:rPr lang="pt-BR" sz="4100"/>
              <a:t> </a:t>
            </a:r>
            <a:r>
              <a:rPr lang="pt-BR" sz="4100" err="1"/>
              <a:t>to</a:t>
            </a:r>
            <a:r>
              <a:rPr lang="pt-BR" sz="4100"/>
              <a:t> build a </a:t>
            </a:r>
            <a:r>
              <a:rPr lang="pt-BR" sz="4100" err="1"/>
              <a:t>recursive</a:t>
            </a:r>
            <a:r>
              <a:rPr lang="pt-BR" sz="4100"/>
              <a:t> </a:t>
            </a:r>
            <a:r>
              <a:rPr lang="pt-BR" sz="4100" err="1"/>
              <a:t>algorithm</a:t>
            </a:r>
            <a:r>
              <a:rPr lang="pt-BR" sz="4100"/>
              <a:t>?</a:t>
            </a:r>
            <a:endParaRPr lang="en-US" sz="4100"/>
          </a:p>
        </p:txBody>
      </p:sp>
      <p:graphicFrame>
        <p:nvGraphicFramePr>
          <p:cNvPr id="15" name="Espaço Reservado para Conteúdo 6">
            <a:extLst>
              <a:ext uri="{FF2B5EF4-FFF2-40B4-BE49-F238E27FC236}">
                <a16:creationId xmlns:a16="http://schemas.microsoft.com/office/drawing/2014/main" id="{88C7DD0D-92E4-59A6-DB6B-356D9C93F5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366892"/>
              </p:ext>
            </p:extLst>
          </p:nvPr>
        </p:nvGraphicFramePr>
        <p:xfrm>
          <a:off x="1262269" y="1974849"/>
          <a:ext cx="9667461" cy="4883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563203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45 </a:t>
            </a:r>
            <a:r>
              <a:rPr lang="pt-BR" err="1"/>
              <a:t>to</a:t>
            </a:r>
            <a:r>
              <a:rPr lang="pt-BR"/>
              <a:t> (3, 0)</a:t>
            </a:r>
          </a:p>
        </p:txBody>
      </p:sp>
      <p:graphicFrame>
        <p:nvGraphicFramePr>
          <p:cNvPr id="7" name="Group 2"/>
          <p:cNvGraphicFramePr>
            <a:graphicFrameLocks noGrp="1"/>
          </p:cNvGraphicFramePr>
          <p:nvPr/>
        </p:nvGraphicFramePr>
        <p:xfrm>
          <a:off x="4462891" y="2598633"/>
          <a:ext cx="3254740" cy="2332829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42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17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45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r>
                        <a:rPr lang="pt-BR" sz="1600" b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r>
                        <a:rPr lang="pt-BR" sz="1600" b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08672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46 </a:t>
            </a:r>
            <a:r>
              <a:rPr lang="pt-BR">
                <a:sym typeface="Wingdings" pitchFamily="2" charset="2"/>
              </a:rPr>
              <a:t></a:t>
            </a:r>
            <a:r>
              <a:rPr lang="pt-BR"/>
              <a:t> (5, 1)</a:t>
            </a:r>
          </a:p>
        </p:txBody>
      </p:sp>
      <p:graphicFrame>
        <p:nvGraphicFramePr>
          <p:cNvPr id="7" name="Group 2"/>
          <p:cNvGraphicFramePr>
            <a:graphicFrameLocks noGrp="1"/>
          </p:cNvGraphicFramePr>
          <p:nvPr/>
        </p:nvGraphicFramePr>
        <p:xfrm>
          <a:off x="4462891" y="2598633"/>
          <a:ext cx="3254740" cy="2332829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17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r>
                        <a:rPr lang="pt-BR" sz="1600" b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r>
                        <a:rPr lang="pt-BR" sz="1600" b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46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77304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err="1"/>
              <a:t>Impossible</a:t>
            </a:r>
            <a:r>
              <a:rPr lang="pt-BR"/>
              <a:t> </a:t>
            </a:r>
            <a:r>
              <a:rPr lang="pt-BR" err="1"/>
              <a:t>to</a:t>
            </a:r>
            <a:r>
              <a:rPr lang="pt-BR"/>
              <a:t> </a:t>
            </a:r>
            <a:r>
              <a:rPr lang="pt-BR" err="1"/>
              <a:t>make</a:t>
            </a:r>
            <a:r>
              <a:rPr lang="pt-BR"/>
              <a:t> 47!!!!</a:t>
            </a:r>
          </a:p>
          <a:p>
            <a:pPr lvl="2"/>
            <a:r>
              <a:rPr lang="pt-BR" err="1"/>
              <a:t>Rollback</a:t>
            </a:r>
            <a:r>
              <a:rPr lang="pt-BR"/>
              <a:t> 46 </a:t>
            </a:r>
            <a:r>
              <a:rPr lang="pt-BR" err="1"/>
              <a:t>to</a:t>
            </a:r>
            <a:r>
              <a:rPr lang="pt-BR"/>
              <a:t> 0 </a:t>
            </a:r>
            <a:r>
              <a:rPr lang="pt-BR" err="1"/>
              <a:t>and</a:t>
            </a:r>
            <a:r>
              <a:rPr lang="pt-BR"/>
              <a:t> </a:t>
            </a:r>
            <a:r>
              <a:rPr lang="pt-BR" err="1"/>
              <a:t>try</a:t>
            </a:r>
            <a:r>
              <a:rPr lang="pt-BR"/>
              <a:t> </a:t>
            </a:r>
            <a:r>
              <a:rPr lang="pt-BR" err="1"/>
              <a:t>another</a:t>
            </a:r>
            <a:r>
              <a:rPr lang="pt-BR"/>
              <a:t> move </a:t>
            </a:r>
            <a:r>
              <a:rPr lang="pt-BR" err="1"/>
              <a:t>from</a:t>
            </a:r>
            <a:r>
              <a:rPr lang="pt-BR"/>
              <a:t> 45</a:t>
            </a:r>
          </a:p>
        </p:txBody>
      </p:sp>
      <p:graphicFrame>
        <p:nvGraphicFramePr>
          <p:cNvPr id="7" name="Group 2"/>
          <p:cNvGraphicFramePr>
            <a:graphicFrameLocks noGrp="1"/>
          </p:cNvGraphicFramePr>
          <p:nvPr/>
        </p:nvGraphicFramePr>
        <p:xfrm>
          <a:off x="4462891" y="3429000"/>
          <a:ext cx="3254740" cy="2332829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17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45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r>
                        <a:rPr lang="pt-BR" sz="1600" b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r>
                        <a:rPr lang="pt-BR" sz="1600" b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45169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err="1"/>
              <a:t>Not</a:t>
            </a:r>
            <a:r>
              <a:rPr lang="pt-BR"/>
              <a:t> </a:t>
            </a:r>
            <a:r>
              <a:rPr lang="pt-BR" err="1"/>
              <a:t>possible</a:t>
            </a:r>
            <a:r>
              <a:rPr lang="pt-BR"/>
              <a:t> </a:t>
            </a:r>
            <a:r>
              <a:rPr lang="pt-BR" err="1"/>
              <a:t>to</a:t>
            </a:r>
            <a:r>
              <a:rPr lang="pt-BR"/>
              <a:t> </a:t>
            </a:r>
            <a:r>
              <a:rPr lang="pt-BR" err="1"/>
              <a:t>make</a:t>
            </a:r>
            <a:r>
              <a:rPr lang="pt-BR"/>
              <a:t> </a:t>
            </a:r>
            <a:r>
              <a:rPr lang="pt-BR" err="1"/>
              <a:t>another</a:t>
            </a:r>
            <a:r>
              <a:rPr lang="pt-BR"/>
              <a:t> 46</a:t>
            </a:r>
          </a:p>
          <a:p>
            <a:pPr lvl="2"/>
            <a:r>
              <a:rPr lang="pt-BR" err="1"/>
              <a:t>Rollback</a:t>
            </a:r>
            <a:r>
              <a:rPr lang="pt-BR"/>
              <a:t> 45, </a:t>
            </a:r>
            <a:r>
              <a:rPr lang="pt-BR" err="1"/>
              <a:t>and</a:t>
            </a:r>
            <a:r>
              <a:rPr lang="pt-BR"/>
              <a:t> go </a:t>
            </a:r>
            <a:r>
              <a:rPr lang="pt-BR" err="1"/>
              <a:t>to</a:t>
            </a:r>
            <a:r>
              <a:rPr lang="pt-BR"/>
              <a:t> 44 </a:t>
            </a:r>
            <a:r>
              <a:rPr lang="pt-BR" err="1"/>
              <a:t>to</a:t>
            </a:r>
            <a:r>
              <a:rPr lang="pt-BR"/>
              <a:t> </a:t>
            </a:r>
            <a:r>
              <a:rPr lang="pt-BR" err="1"/>
              <a:t>try</a:t>
            </a:r>
            <a:r>
              <a:rPr lang="pt-BR"/>
              <a:t> </a:t>
            </a:r>
            <a:r>
              <a:rPr lang="pt-BR" err="1"/>
              <a:t>another</a:t>
            </a:r>
            <a:r>
              <a:rPr lang="pt-BR"/>
              <a:t> move</a:t>
            </a:r>
          </a:p>
          <a:p>
            <a:pPr lvl="2"/>
            <a:endParaRPr lang="pt-BR"/>
          </a:p>
        </p:txBody>
      </p:sp>
      <p:graphicFrame>
        <p:nvGraphicFramePr>
          <p:cNvPr id="7" name="Group 2"/>
          <p:cNvGraphicFramePr>
            <a:graphicFrameLocks noGrp="1"/>
          </p:cNvGraphicFramePr>
          <p:nvPr/>
        </p:nvGraphicFramePr>
        <p:xfrm>
          <a:off x="4462891" y="3429000"/>
          <a:ext cx="3254740" cy="2332829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44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17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r>
                        <a:rPr lang="pt-BR" sz="1600" b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r>
                        <a:rPr lang="pt-BR" sz="1600" b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20726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Oh no!!!! </a:t>
            </a:r>
            <a:r>
              <a:rPr lang="pt-BR" dirty="0" err="1"/>
              <a:t>Impossible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make 45</a:t>
            </a:r>
          </a:p>
          <a:p>
            <a:pPr lvl="2"/>
            <a:r>
              <a:rPr lang="pt-BR" dirty="0" err="1"/>
              <a:t>Rollback</a:t>
            </a:r>
            <a:r>
              <a:rPr lang="pt-BR" dirty="0"/>
              <a:t> 44 </a:t>
            </a:r>
            <a:r>
              <a:rPr lang="pt-BR" dirty="0" err="1"/>
              <a:t>and</a:t>
            </a:r>
            <a:r>
              <a:rPr lang="pt-BR" dirty="0"/>
              <a:t> go </a:t>
            </a:r>
            <a:r>
              <a:rPr lang="pt-BR" dirty="0" err="1"/>
              <a:t>back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43</a:t>
            </a:r>
          </a:p>
          <a:p>
            <a:pPr lvl="2"/>
            <a:endParaRPr lang="pt-BR" dirty="0"/>
          </a:p>
        </p:txBody>
      </p:sp>
      <p:graphicFrame>
        <p:nvGraphicFramePr>
          <p:cNvPr id="7" name="Group 2"/>
          <p:cNvGraphicFramePr>
            <a:graphicFrameLocks noGrp="1"/>
          </p:cNvGraphicFramePr>
          <p:nvPr/>
        </p:nvGraphicFramePr>
        <p:xfrm>
          <a:off x="4462891" y="3429000"/>
          <a:ext cx="3254740" cy="2332829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17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r>
                        <a:rPr lang="pt-BR" sz="1600" b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r>
                        <a:rPr lang="pt-BR" sz="1600" b="1">
                          <a:solidFill>
                            <a:srgbClr val="00B050"/>
                          </a:solidFill>
                        </a:rPr>
                        <a:t>43</a:t>
                      </a: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03814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Yahoo!!! </a:t>
            </a:r>
            <a:r>
              <a:rPr lang="pt-BR" err="1"/>
              <a:t>Made</a:t>
            </a:r>
            <a:r>
              <a:rPr lang="pt-BR"/>
              <a:t> it</a:t>
            </a:r>
          </a:p>
          <a:p>
            <a:pPr lvl="1"/>
            <a:r>
              <a:rPr lang="pt-BR" err="1"/>
              <a:t>And</a:t>
            </a:r>
            <a:r>
              <a:rPr lang="pt-BR"/>
              <a:t> tries </a:t>
            </a:r>
            <a:r>
              <a:rPr lang="pt-BR" err="1"/>
              <a:t>to</a:t>
            </a:r>
            <a:r>
              <a:rPr lang="pt-BR"/>
              <a:t> </a:t>
            </a:r>
            <a:r>
              <a:rPr lang="pt-BR" err="1"/>
              <a:t>make</a:t>
            </a:r>
            <a:r>
              <a:rPr lang="pt-BR"/>
              <a:t> 45</a:t>
            </a:r>
          </a:p>
          <a:p>
            <a:pPr lvl="2"/>
            <a:r>
              <a:rPr lang="pt-BR"/>
              <a:t>It </a:t>
            </a:r>
            <a:r>
              <a:rPr lang="pt-BR" err="1"/>
              <a:t>will</a:t>
            </a:r>
            <a:r>
              <a:rPr lang="pt-BR"/>
              <a:t> come </a:t>
            </a:r>
            <a:r>
              <a:rPr lang="pt-BR" err="1"/>
              <a:t>to</a:t>
            </a:r>
            <a:r>
              <a:rPr lang="pt-BR"/>
              <a:t> na </a:t>
            </a:r>
            <a:r>
              <a:rPr lang="pt-BR" err="1"/>
              <a:t>end</a:t>
            </a:r>
            <a:r>
              <a:rPr lang="pt-BR"/>
              <a:t> </a:t>
            </a:r>
            <a:r>
              <a:rPr lang="pt-BR" err="1"/>
              <a:t>one</a:t>
            </a:r>
            <a:r>
              <a:rPr lang="pt-BR"/>
              <a:t> </a:t>
            </a:r>
            <a:r>
              <a:rPr lang="pt-BR" err="1"/>
              <a:t>day</a:t>
            </a:r>
            <a:r>
              <a:rPr lang="pt-BR"/>
              <a:t>...</a:t>
            </a:r>
          </a:p>
        </p:txBody>
      </p:sp>
      <p:graphicFrame>
        <p:nvGraphicFramePr>
          <p:cNvPr id="7" name="Group 2"/>
          <p:cNvGraphicFramePr>
            <a:graphicFrameLocks noGrp="1"/>
          </p:cNvGraphicFramePr>
          <p:nvPr/>
        </p:nvGraphicFramePr>
        <p:xfrm>
          <a:off x="4462891" y="3233027"/>
          <a:ext cx="3254740" cy="2332829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17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r>
                        <a:rPr lang="pt-BR" sz="1600" b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r>
                        <a:rPr lang="pt-BR" sz="1600" b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44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22278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Solution</a:t>
            </a:r>
            <a:endParaRPr lang="pt-BR" dirty="0"/>
          </a:p>
        </p:txBody>
      </p:sp>
      <p:graphicFrame>
        <p:nvGraphicFramePr>
          <p:cNvPr id="7" name="Group 2"/>
          <p:cNvGraphicFramePr>
            <a:graphicFrameLocks noGrp="1"/>
          </p:cNvGraphicFramePr>
          <p:nvPr/>
        </p:nvGraphicFramePr>
        <p:xfrm>
          <a:off x="4409043" y="3233027"/>
          <a:ext cx="3254740" cy="2332829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33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17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r>
                        <a:rPr lang="pt-BR" sz="1600" b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r>
                        <a:rPr lang="pt-BR" sz="1600" b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47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64375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3004-3F9A-2644-85CC-A0E970F8F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23AC028-956D-CC88-4060-79EB9A497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62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765160-1871-08A5-3E25-BF70A4DC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67461" cy="979013"/>
          </a:xfrm>
        </p:spPr>
        <p:txBody>
          <a:bodyPr anchor="ctr">
            <a:normAutofit/>
          </a:bodyPr>
          <a:lstStyle/>
          <a:p>
            <a:r>
              <a:rPr lang="en-US" dirty="0"/>
              <a:t>Divide and conquer</a:t>
            </a:r>
          </a:p>
        </p:txBody>
      </p:sp>
      <p:graphicFrame>
        <p:nvGraphicFramePr>
          <p:cNvPr id="9" name="Espaço Reservado para Conteúdo 6">
            <a:extLst>
              <a:ext uri="{FF2B5EF4-FFF2-40B4-BE49-F238E27FC236}">
                <a16:creationId xmlns:a16="http://schemas.microsoft.com/office/drawing/2014/main" id="{2D39D050-2648-C7FC-5650-2CF36D8C60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57557" y="2275608"/>
          <a:ext cx="10676886" cy="3635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447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3B33BDB-A7F5-FE32-26BF-2C1EE4A0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967246" cy="1229096"/>
          </a:xfrm>
        </p:spPr>
        <p:txBody>
          <a:bodyPr anchor="b">
            <a:normAutofit/>
          </a:bodyPr>
          <a:lstStyle/>
          <a:p>
            <a:r>
              <a:rPr lang="en-US" sz="3600" dirty="0"/>
              <a:t>Divide and conquer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D1586C-69F8-FDE5-2C50-789E68AA9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773" y="2680856"/>
            <a:ext cx="8976616" cy="305702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Espaço Reservado para Conteúdo 7"/>
          <p:cNvSpPr>
            <a:spLocks noGrp="1"/>
          </p:cNvSpPr>
          <p:nvPr>
            <p:ph type="body" sz="half" idx="2"/>
          </p:nvPr>
        </p:nvSpPr>
        <p:spPr>
          <a:xfrm>
            <a:off x="836612" y="1686296"/>
            <a:ext cx="3932237" cy="3657600"/>
          </a:xfrm>
        </p:spPr>
        <p:txBody>
          <a:bodyPr>
            <a:normAutofit/>
          </a:bodyPr>
          <a:lstStyle/>
          <a:p>
            <a:pPr lvl="0"/>
            <a:r>
              <a:rPr lang="pt-BR" dirty="0" err="1"/>
              <a:t>Generic</a:t>
            </a:r>
            <a:r>
              <a:rPr lang="pt-BR" dirty="0"/>
              <a:t> </a:t>
            </a:r>
            <a:r>
              <a:rPr lang="pt-BR" dirty="0" err="1"/>
              <a:t>algorithm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990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F3C2E-3A91-D42B-FCD1-20D83D4B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064721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Divide and conquer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2DF8308-99F1-8184-28FF-FC1AD7C92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91245"/>
            <a:ext cx="3932237" cy="3263504"/>
          </a:xfrm>
        </p:spPr>
        <p:txBody>
          <a:bodyPr>
            <a:normAutofit/>
          </a:bodyPr>
          <a:lstStyle/>
          <a:p>
            <a:r>
              <a:rPr lang="pt-BR" sz="2400" dirty="0" err="1"/>
              <a:t>Did</a:t>
            </a:r>
            <a:r>
              <a:rPr lang="pt-BR" sz="2400" dirty="0"/>
              <a:t> </a:t>
            </a:r>
            <a:r>
              <a:rPr lang="pt-BR" sz="2400" dirty="0" err="1"/>
              <a:t>the</a:t>
            </a:r>
            <a:r>
              <a:rPr lang="pt-BR" sz="2400" dirty="0"/>
              <a:t> </a:t>
            </a:r>
            <a:r>
              <a:rPr lang="pt-BR" sz="2400" dirty="0" err="1"/>
              <a:t>factorial</a:t>
            </a:r>
            <a:r>
              <a:rPr lang="pt-BR" sz="2400" dirty="0"/>
              <a:t> </a:t>
            </a:r>
            <a:r>
              <a:rPr lang="pt-BR" sz="2400" dirty="0" err="1"/>
              <a:t>algorithm</a:t>
            </a:r>
            <a:r>
              <a:rPr lang="pt-BR" sz="2400" dirty="0"/>
              <a:t> use </a:t>
            </a:r>
            <a:r>
              <a:rPr lang="pt-BR" sz="2400" dirty="0" err="1"/>
              <a:t>this</a:t>
            </a:r>
            <a:r>
              <a:rPr lang="pt-BR" sz="2400" dirty="0"/>
              <a:t> </a:t>
            </a:r>
            <a:r>
              <a:rPr lang="pt-BR" sz="2400" dirty="0" err="1"/>
              <a:t>technique</a:t>
            </a:r>
            <a:r>
              <a:rPr lang="pt-BR" sz="2400" dirty="0"/>
              <a:t>?</a:t>
            </a:r>
            <a:endParaRPr lang="en-US" sz="2400" dirty="0"/>
          </a:p>
        </p:txBody>
      </p:sp>
      <p:graphicFrame>
        <p:nvGraphicFramePr>
          <p:cNvPr id="9" name="Espaço Reservado para Conteúdo 6">
            <a:extLst>
              <a:ext uri="{FF2B5EF4-FFF2-40B4-BE49-F238E27FC236}">
                <a16:creationId xmlns:a16="http://schemas.microsoft.com/office/drawing/2014/main" id="{FAA58EEA-AA50-89A1-55D2-C276EB657BE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83188" y="987425"/>
          <a:ext cx="6172200" cy="4967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9325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CD03AD-F966-41C3-5F28-1F8CB83C6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Divide and conquer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3771900" y="987425"/>
            <a:ext cx="7583488" cy="4967325"/>
          </a:xfrm>
        </p:spPr>
        <p:txBody>
          <a:bodyPr>
            <a:normAutofit/>
          </a:bodyPr>
          <a:lstStyle/>
          <a:p>
            <a:pPr hangingPunct="0"/>
            <a:r>
              <a:rPr lang="pt-BR" sz="2900" dirty="0" err="1">
                <a:solidFill>
                  <a:srgbClr val="003466"/>
                </a:solidFill>
              </a:rPr>
              <a:t>First</a:t>
            </a:r>
            <a:r>
              <a:rPr lang="pt-BR" sz="2900" dirty="0">
                <a:solidFill>
                  <a:srgbClr val="003466"/>
                </a:solidFill>
              </a:rPr>
              <a:t> </a:t>
            </a:r>
            <a:r>
              <a:rPr lang="pt-BR" sz="2900" dirty="0" err="1">
                <a:solidFill>
                  <a:srgbClr val="003466"/>
                </a:solidFill>
              </a:rPr>
              <a:t>solution</a:t>
            </a:r>
            <a:r>
              <a:rPr lang="pt-BR" sz="2900" dirty="0">
                <a:solidFill>
                  <a:srgbClr val="003466"/>
                </a:solidFill>
              </a:rPr>
              <a:t> </a:t>
            </a:r>
            <a:r>
              <a:rPr lang="pt-BR" sz="2900" dirty="0" err="1">
                <a:solidFill>
                  <a:srgbClr val="003466"/>
                </a:solidFill>
              </a:rPr>
              <a:t>using</a:t>
            </a:r>
            <a:r>
              <a:rPr lang="pt-BR" sz="2900" dirty="0">
                <a:solidFill>
                  <a:srgbClr val="003466"/>
                </a:solidFill>
              </a:rPr>
              <a:t> </a:t>
            </a:r>
            <a:r>
              <a:rPr lang="pt-BR" sz="2900" dirty="0" err="1">
                <a:solidFill>
                  <a:srgbClr val="003466"/>
                </a:solidFill>
              </a:rPr>
              <a:t>weak</a:t>
            </a:r>
            <a:r>
              <a:rPr lang="pt-BR" sz="2900" dirty="0">
                <a:solidFill>
                  <a:srgbClr val="003466"/>
                </a:solidFill>
              </a:rPr>
              <a:t> </a:t>
            </a:r>
            <a:r>
              <a:rPr lang="pt-BR" sz="2900" dirty="0" err="1">
                <a:solidFill>
                  <a:srgbClr val="003466"/>
                </a:solidFill>
              </a:rPr>
              <a:t>induction</a:t>
            </a:r>
            <a:endParaRPr lang="pt-BR" sz="2900" dirty="0">
              <a:solidFill>
                <a:srgbClr val="003466"/>
              </a:solidFill>
            </a:endParaRPr>
          </a:p>
          <a:p>
            <a:pPr lvl="1" hangingPunct="0"/>
            <a:r>
              <a:rPr lang="pt-BR" sz="2900" dirty="0">
                <a:solidFill>
                  <a:srgbClr val="003466"/>
                </a:solidFill>
              </a:rPr>
              <a:t>Base case:</a:t>
            </a:r>
          </a:p>
          <a:p>
            <a:pPr hangingPunct="0"/>
            <a:r>
              <a:rPr lang="pt-BR" sz="2900" dirty="0" err="1">
                <a:solidFill>
                  <a:srgbClr val="003466"/>
                </a:solidFill>
              </a:rPr>
              <a:t>Induction</a:t>
            </a:r>
            <a:r>
              <a:rPr lang="pt-BR" sz="2900" dirty="0">
                <a:solidFill>
                  <a:srgbClr val="003466"/>
                </a:solidFill>
              </a:rPr>
              <a:t> </a:t>
            </a:r>
            <a:r>
              <a:rPr lang="pt-BR" sz="2900" dirty="0" err="1">
                <a:solidFill>
                  <a:srgbClr val="003466"/>
                </a:solidFill>
              </a:rPr>
              <a:t>hypothesis</a:t>
            </a:r>
            <a:endParaRPr lang="pt-BR" sz="2900" dirty="0">
              <a:solidFill>
                <a:srgbClr val="003466"/>
              </a:solidFill>
            </a:endParaRPr>
          </a:p>
          <a:p>
            <a:pPr lvl="1" hangingPunct="0"/>
            <a:r>
              <a:rPr lang="pt-BR" sz="2900" dirty="0">
                <a:solidFill>
                  <a:srgbClr val="003466"/>
                </a:solidFill>
              </a:rPr>
              <a:t>For </a:t>
            </a:r>
            <a:r>
              <a:rPr lang="pt-BR" sz="2900" dirty="0" err="1">
                <a:solidFill>
                  <a:srgbClr val="003466"/>
                </a:solidFill>
              </a:rPr>
              <a:t>any</a:t>
            </a:r>
            <a:r>
              <a:rPr lang="pt-BR" sz="2900" dirty="0">
                <a:solidFill>
                  <a:srgbClr val="003466"/>
                </a:solidFill>
              </a:rPr>
              <a:t> </a:t>
            </a:r>
            <a:r>
              <a:rPr lang="pt-BR" sz="2900" dirty="0" err="1">
                <a:solidFill>
                  <a:srgbClr val="003466"/>
                </a:solidFill>
              </a:rPr>
              <a:t>integer</a:t>
            </a:r>
            <a:r>
              <a:rPr lang="pt-BR" sz="2900" dirty="0">
                <a:solidFill>
                  <a:srgbClr val="003466"/>
                </a:solidFill>
              </a:rPr>
              <a:t> </a:t>
            </a:r>
            <a:r>
              <a:rPr lang="pt-BR" sz="2900" dirty="0" err="1">
                <a:solidFill>
                  <a:srgbClr val="003466"/>
                </a:solidFill>
              </a:rPr>
              <a:t>n</a:t>
            </a:r>
            <a:r>
              <a:rPr lang="pt-BR" sz="2900" dirty="0">
                <a:solidFill>
                  <a:srgbClr val="003466"/>
                </a:solidFill>
              </a:rPr>
              <a:t> &gt; 0, </a:t>
            </a:r>
            <a:r>
              <a:rPr lang="pt-BR" sz="2900" dirty="0" err="1">
                <a:solidFill>
                  <a:srgbClr val="003466"/>
                </a:solidFill>
              </a:rPr>
              <a:t>I</a:t>
            </a:r>
            <a:r>
              <a:rPr lang="pt-BR" sz="2900" dirty="0">
                <a:solidFill>
                  <a:srgbClr val="003466"/>
                </a:solidFill>
              </a:rPr>
              <a:t> </a:t>
            </a:r>
            <a:r>
              <a:rPr lang="pt-BR" sz="2900" dirty="0" err="1">
                <a:solidFill>
                  <a:srgbClr val="003466"/>
                </a:solidFill>
              </a:rPr>
              <a:t>know</a:t>
            </a:r>
            <a:r>
              <a:rPr lang="pt-BR" sz="2900" dirty="0">
                <a:solidFill>
                  <a:srgbClr val="003466"/>
                </a:solidFill>
              </a:rPr>
              <a:t> </a:t>
            </a:r>
            <a:r>
              <a:rPr lang="pt-BR" sz="2900" dirty="0" err="1">
                <a:solidFill>
                  <a:srgbClr val="003466"/>
                </a:solidFill>
              </a:rPr>
              <a:t>how</a:t>
            </a:r>
            <a:r>
              <a:rPr lang="pt-BR" sz="2900" dirty="0">
                <a:solidFill>
                  <a:srgbClr val="003466"/>
                </a:solidFill>
              </a:rPr>
              <a:t> </a:t>
            </a:r>
            <a:r>
              <a:rPr lang="pt-BR" sz="2900" dirty="0" err="1">
                <a:solidFill>
                  <a:srgbClr val="003466"/>
                </a:solidFill>
              </a:rPr>
              <a:t>to</a:t>
            </a:r>
            <a:r>
              <a:rPr lang="pt-BR" sz="2900" dirty="0">
                <a:solidFill>
                  <a:srgbClr val="003466"/>
                </a:solidFill>
              </a:rPr>
              <a:t> </a:t>
            </a:r>
            <a:r>
              <a:rPr lang="pt-BR" sz="2900" dirty="0" err="1">
                <a:solidFill>
                  <a:srgbClr val="003466"/>
                </a:solidFill>
              </a:rPr>
              <a:t>calculate</a:t>
            </a:r>
            <a:r>
              <a:rPr lang="pt-BR" sz="2900" dirty="0">
                <a:solidFill>
                  <a:srgbClr val="003466"/>
                </a:solidFill>
              </a:rPr>
              <a:t> </a:t>
            </a:r>
            <a:r>
              <a:rPr lang="pt-BR" sz="2900" dirty="0" err="1">
                <a:solidFill>
                  <a:srgbClr val="003466"/>
                </a:solidFill>
              </a:rPr>
              <a:t>a</a:t>
            </a:r>
            <a:r>
              <a:rPr lang="pt-BR" sz="2900" baseline="33000" dirty="0" err="1">
                <a:solidFill>
                  <a:srgbClr val="003466"/>
                </a:solidFill>
              </a:rPr>
              <a:t>n</a:t>
            </a:r>
            <a:r>
              <a:rPr lang="pt-BR" sz="2900" baseline="33000" dirty="0">
                <a:solidFill>
                  <a:srgbClr val="003466"/>
                </a:solidFill>
              </a:rPr>
              <a:t> – 1</a:t>
            </a:r>
            <a:endParaRPr lang="pt-BR" sz="2900" dirty="0">
              <a:solidFill>
                <a:srgbClr val="003466"/>
              </a:solidFill>
            </a:endParaRPr>
          </a:p>
          <a:p>
            <a:pPr hangingPunct="0"/>
            <a:r>
              <a:rPr lang="pt-BR" sz="2900" dirty="0" err="1">
                <a:solidFill>
                  <a:srgbClr val="003466"/>
                </a:solidFill>
              </a:rPr>
              <a:t>Induction</a:t>
            </a:r>
            <a:r>
              <a:rPr lang="pt-BR" sz="2900" dirty="0">
                <a:solidFill>
                  <a:srgbClr val="003466"/>
                </a:solidFill>
              </a:rPr>
              <a:t> </a:t>
            </a:r>
            <a:r>
              <a:rPr lang="pt-BR" sz="2900" dirty="0" err="1">
                <a:solidFill>
                  <a:srgbClr val="003466"/>
                </a:solidFill>
              </a:rPr>
              <a:t>step</a:t>
            </a:r>
            <a:endParaRPr lang="pt-BR" sz="2900" dirty="0">
              <a:solidFill>
                <a:srgbClr val="003466"/>
              </a:solidFill>
            </a:endParaRPr>
          </a:p>
          <a:p>
            <a:pPr lvl="1" hangingPunct="0"/>
            <a:r>
              <a:rPr lang="pt-BR" sz="2900" dirty="0">
                <a:solidFill>
                  <a:srgbClr val="003466"/>
                </a:solidFill>
              </a:rPr>
              <a:t>Prove </a:t>
            </a:r>
            <a:r>
              <a:rPr lang="pt-BR" sz="2900" dirty="0" err="1">
                <a:solidFill>
                  <a:srgbClr val="003466"/>
                </a:solidFill>
              </a:rPr>
              <a:t>that</a:t>
            </a:r>
            <a:r>
              <a:rPr lang="pt-BR" sz="2900" dirty="0">
                <a:solidFill>
                  <a:srgbClr val="003466"/>
                </a:solidFill>
              </a:rPr>
              <a:t> it </a:t>
            </a:r>
            <a:r>
              <a:rPr lang="pt-BR" sz="2900" dirty="0" err="1">
                <a:solidFill>
                  <a:srgbClr val="003466"/>
                </a:solidFill>
              </a:rPr>
              <a:t>is</a:t>
            </a:r>
            <a:r>
              <a:rPr lang="pt-BR" sz="2900" dirty="0">
                <a:solidFill>
                  <a:srgbClr val="003466"/>
                </a:solidFill>
              </a:rPr>
              <a:t> </a:t>
            </a:r>
            <a:r>
              <a:rPr lang="pt-BR" sz="2900" dirty="0" err="1">
                <a:solidFill>
                  <a:srgbClr val="003466"/>
                </a:solidFill>
              </a:rPr>
              <a:t>possible</a:t>
            </a:r>
            <a:r>
              <a:rPr lang="pt-BR" sz="2900" dirty="0">
                <a:solidFill>
                  <a:srgbClr val="003466"/>
                </a:solidFill>
              </a:rPr>
              <a:t> </a:t>
            </a:r>
            <a:r>
              <a:rPr lang="pt-BR" sz="2900" dirty="0" err="1">
                <a:solidFill>
                  <a:srgbClr val="003466"/>
                </a:solidFill>
              </a:rPr>
              <a:t>to</a:t>
            </a:r>
            <a:r>
              <a:rPr lang="pt-BR" sz="2900" dirty="0">
                <a:solidFill>
                  <a:srgbClr val="003466"/>
                </a:solidFill>
              </a:rPr>
              <a:t> </a:t>
            </a:r>
            <a:r>
              <a:rPr lang="pt-BR" sz="2900" dirty="0" err="1">
                <a:solidFill>
                  <a:srgbClr val="003466"/>
                </a:solidFill>
              </a:rPr>
              <a:t>calculate</a:t>
            </a:r>
            <a:r>
              <a:rPr lang="pt-BR" sz="2900" dirty="0">
                <a:solidFill>
                  <a:srgbClr val="003466"/>
                </a:solidFill>
              </a:rPr>
              <a:t> </a:t>
            </a:r>
            <a:r>
              <a:rPr lang="pt-BR" sz="2900" dirty="0" err="1">
                <a:solidFill>
                  <a:srgbClr val="003466"/>
                </a:solidFill>
              </a:rPr>
              <a:t>a</a:t>
            </a:r>
            <a:r>
              <a:rPr lang="pt-BR" sz="2900" baseline="33000" dirty="0" err="1">
                <a:solidFill>
                  <a:srgbClr val="003466"/>
                </a:solidFill>
              </a:rPr>
              <a:t>n</a:t>
            </a:r>
            <a:r>
              <a:rPr lang="pt-BR" sz="2900" dirty="0">
                <a:solidFill>
                  <a:srgbClr val="003466"/>
                </a:solidFill>
              </a:rPr>
              <a:t> for n &gt; 0</a:t>
            </a:r>
          </a:p>
          <a:p>
            <a:pPr lvl="1" hangingPunct="0"/>
            <a:r>
              <a:rPr lang="pt-BR" sz="2900" dirty="0" err="1">
                <a:solidFill>
                  <a:srgbClr val="003466"/>
                </a:solidFill>
              </a:rPr>
              <a:t>Using</a:t>
            </a:r>
            <a:r>
              <a:rPr lang="pt-BR" sz="2900" dirty="0">
                <a:solidFill>
                  <a:srgbClr val="003466"/>
                </a:solidFill>
              </a:rPr>
              <a:t> </a:t>
            </a:r>
            <a:r>
              <a:rPr lang="pt-BR" sz="2900" dirty="0" err="1">
                <a:solidFill>
                  <a:srgbClr val="003466"/>
                </a:solidFill>
              </a:rPr>
              <a:t>our</a:t>
            </a:r>
            <a:r>
              <a:rPr lang="pt-BR" sz="2900" dirty="0">
                <a:solidFill>
                  <a:srgbClr val="003466"/>
                </a:solidFill>
              </a:rPr>
              <a:t> </a:t>
            </a:r>
            <a:r>
              <a:rPr lang="pt-BR" sz="2900" dirty="0" err="1">
                <a:solidFill>
                  <a:srgbClr val="003466"/>
                </a:solidFill>
              </a:rPr>
              <a:t>induction</a:t>
            </a:r>
            <a:r>
              <a:rPr lang="pt-BR" sz="2900" dirty="0">
                <a:solidFill>
                  <a:srgbClr val="003466"/>
                </a:solidFill>
              </a:rPr>
              <a:t> </a:t>
            </a:r>
            <a:r>
              <a:rPr lang="pt-BR" sz="2900" dirty="0" err="1">
                <a:solidFill>
                  <a:srgbClr val="003466"/>
                </a:solidFill>
              </a:rPr>
              <a:t>hypothesis</a:t>
            </a:r>
            <a:r>
              <a:rPr lang="pt-BR" sz="2900" dirty="0">
                <a:solidFill>
                  <a:srgbClr val="003466"/>
                </a:solidFill>
              </a:rPr>
              <a:t>, </a:t>
            </a:r>
            <a:r>
              <a:rPr lang="pt-BR" sz="2900" dirty="0" err="1">
                <a:solidFill>
                  <a:srgbClr val="003466"/>
                </a:solidFill>
              </a:rPr>
              <a:t>I</a:t>
            </a:r>
            <a:r>
              <a:rPr lang="pt-BR" sz="2900" dirty="0">
                <a:solidFill>
                  <a:srgbClr val="003466"/>
                </a:solidFill>
              </a:rPr>
              <a:t> </a:t>
            </a:r>
            <a:r>
              <a:rPr lang="pt-BR" sz="2900" dirty="0" err="1">
                <a:solidFill>
                  <a:srgbClr val="003466"/>
                </a:solidFill>
              </a:rPr>
              <a:t>know</a:t>
            </a:r>
            <a:r>
              <a:rPr lang="pt-BR" sz="2900" dirty="0">
                <a:solidFill>
                  <a:srgbClr val="003466"/>
                </a:solidFill>
              </a:rPr>
              <a:t> </a:t>
            </a:r>
            <a:r>
              <a:rPr lang="pt-BR" sz="2900" dirty="0" err="1">
                <a:solidFill>
                  <a:srgbClr val="003466"/>
                </a:solidFill>
              </a:rPr>
              <a:t>how</a:t>
            </a:r>
            <a:r>
              <a:rPr lang="pt-BR" sz="2900" dirty="0">
                <a:solidFill>
                  <a:srgbClr val="003466"/>
                </a:solidFill>
              </a:rPr>
              <a:t> </a:t>
            </a:r>
            <a:r>
              <a:rPr lang="pt-BR" sz="2900" dirty="0" err="1">
                <a:solidFill>
                  <a:srgbClr val="003466"/>
                </a:solidFill>
              </a:rPr>
              <a:t>to</a:t>
            </a:r>
            <a:r>
              <a:rPr lang="pt-BR" sz="2900" dirty="0">
                <a:solidFill>
                  <a:srgbClr val="003466"/>
                </a:solidFill>
              </a:rPr>
              <a:t> </a:t>
            </a:r>
            <a:r>
              <a:rPr lang="pt-BR" sz="2900" dirty="0" err="1">
                <a:solidFill>
                  <a:srgbClr val="003466"/>
                </a:solidFill>
              </a:rPr>
              <a:t>calculate</a:t>
            </a:r>
            <a:r>
              <a:rPr lang="pt-BR" sz="2900" dirty="0">
                <a:solidFill>
                  <a:srgbClr val="003466"/>
                </a:solidFill>
              </a:rPr>
              <a:t> </a:t>
            </a:r>
            <a:r>
              <a:rPr lang="pt-BR" sz="2900" dirty="0" err="1">
                <a:solidFill>
                  <a:srgbClr val="003466"/>
                </a:solidFill>
              </a:rPr>
              <a:t>a</a:t>
            </a:r>
            <a:r>
              <a:rPr lang="pt-BR" sz="2900" baseline="33000" dirty="0" err="1">
                <a:solidFill>
                  <a:srgbClr val="003466"/>
                </a:solidFill>
              </a:rPr>
              <a:t>n</a:t>
            </a:r>
            <a:r>
              <a:rPr lang="pt-BR" sz="2900" dirty="0">
                <a:solidFill>
                  <a:srgbClr val="003466"/>
                </a:solidFill>
              </a:rPr>
              <a:t>, </a:t>
            </a:r>
            <a:r>
              <a:rPr lang="pt-BR" sz="2900" dirty="0" err="1">
                <a:solidFill>
                  <a:srgbClr val="003466"/>
                </a:solidFill>
              </a:rPr>
              <a:t>a</a:t>
            </a:r>
            <a:r>
              <a:rPr lang="pt-BR" sz="2900" baseline="33000" dirty="0" err="1">
                <a:solidFill>
                  <a:srgbClr val="003466"/>
                </a:solidFill>
              </a:rPr>
              <a:t>n</a:t>
            </a:r>
            <a:r>
              <a:rPr lang="pt-BR" sz="2900" baseline="33000" dirty="0">
                <a:solidFill>
                  <a:srgbClr val="003466"/>
                </a:solidFill>
              </a:rPr>
              <a:t> – 1</a:t>
            </a:r>
            <a:r>
              <a:rPr lang="pt-BR" sz="2900" dirty="0">
                <a:solidFill>
                  <a:srgbClr val="003466"/>
                </a:solidFill>
              </a:rPr>
              <a:t> </a:t>
            </a:r>
            <a:r>
              <a:rPr lang="pt-BR" sz="2900" dirty="0" err="1">
                <a:solidFill>
                  <a:srgbClr val="003466"/>
                </a:solidFill>
              </a:rPr>
              <a:t>by</a:t>
            </a:r>
            <a:r>
              <a:rPr lang="pt-BR" sz="2900" dirty="0">
                <a:solidFill>
                  <a:srgbClr val="003466"/>
                </a:solidFill>
              </a:rPr>
              <a:t> 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4580BA5-64BF-92DB-1903-EAECB5D5F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97349"/>
          </a:xfrm>
        </p:spPr>
        <p:txBody>
          <a:bodyPr>
            <a:normAutofit/>
          </a:bodyPr>
          <a:lstStyle/>
          <a:p>
            <a:r>
              <a:rPr lang="en-US" sz="2400" dirty="0"/>
              <a:t>Exponential</a:t>
            </a:r>
          </a:p>
        </p:txBody>
      </p:sp>
      <p:sp>
        <p:nvSpPr>
          <p:cNvPr id="6" name="CaixaDeTexto 3">
            <a:extLst>
              <a:ext uri="{FF2B5EF4-FFF2-40B4-BE49-F238E27FC236}">
                <a16:creationId xmlns:a16="http://schemas.microsoft.com/office/drawing/2014/main" id="{905C047B-3E67-59C4-3791-2FF726C9DE29}"/>
              </a:ext>
            </a:extLst>
          </p:cNvPr>
          <p:cNvSpPr txBox="1"/>
          <p:nvPr/>
        </p:nvSpPr>
        <p:spPr>
          <a:xfrm>
            <a:off x="6514902" y="1550265"/>
            <a:ext cx="1278281" cy="36636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81646" tIns="40823" rIns="81646" bIns="40823" anchorCtr="0" compatLnSpc="0">
            <a:spAutoFit/>
          </a:bodyPr>
          <a:lstStyle/>
          <a:p>
            <a:pPr hangingPunct="0"/>
            <a:r>
              <a:rPr lang="pt-BR" sz="1814" dirty="0" err="1">
                <a:ea typeface="DejaVu Sans" pitchFamily="2"/>
                <a:cs typeface="DejaVu Sans" pitchFamily="2"/>
              </a:rPr>
              <a:t>n</a:t>
            </a:r>
            <a:r>
              <a:rPr lang="pt-BR" sz="1814" dirty="0">
                <a:ea typeface="DejaVu Sans" pitchFamily="2"/>
                <a:cs typeface="DejaVu Sans" pitchFamily="2"/>
              </a:rPr>
              <a:t> = 0, a</a:t>
            </a:r>
            <a:r>
              <a:rPr lang="pt-BR" sz="1814" baseline="33000" dirty="0">
                <a:ea typeface="DejaVu Sans" pitchFamily="2"/>
                <a:cs typeface="DejaVu Sans" pitchFamily="2"/>
              </a:rPr>
              <a:t>0 </a:t>
            </a:r>
            <a:r>
              <a:rPr lang="pt-BR" sz="1814" dirty="0">
                <a:ea typeface="DejaVu Sans" pitchFamily="2"/>
                <a:cs typeface="DejaVu Sans" pitchFamily="2"/>
              </a:rPr>
              <a:t>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8">
                <a:extLst>
                  <a:ext uri="{FF2B5EF4-FFF2-40B4-BE49-F238E27FC236}">
                    <a16:creationId xmlns:a16="http://schemas.microsoft.com/office/drawing/2014/main" id="{0ADBB735-2C04-4751-DDD4-DCFE382B5897}"/>
                  </a:ext>
                </a:extLst>
              </p:cNvPr>
              <p:cNvSpPr txBox="1"/>
              <p:nvPr/>
            </p:nvSpPr>
            <p:spPr>
              <a:xfrm>
                <a:off x="6796799" y="4326298"/>
                <a:ext cx="1533690" cy="343620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33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33" i="1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pt-BR" sz="1633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pt-BR" sz="1633" i="1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pt-BR" sz="1633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33" i="1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pt-BR" sz="1633" i="1">
                              <a:latin typeface="Cambria Math"/>
                            </a:rPr>
                            <m:t>𝑛</m:t>
                          </m:r>
                          <m:r>
                            <a:rPr lang="pt-BR" sz="1633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pt-BR" sz="1633" i="1">
                          <a:latin typeface="Cambria Math"/>
                          <a:ea typeface="Cambria Math"/>
                        </a:rPr>
                        <m:t>∗</m:t>
                      </m:r>
                      <m:r>
                        <a:rPr lang="pt-BR" sz="1633" i="1">
                          <a:latin typeface="Cambria Math"/>
                          <a:ea typeface="Cambria Math"/>
                        </a:rPr>
                        <m:t>𝑎</m:t>
                      </m:r>
                    </m:oMath>
                  </m:oMathPara>
                </a14:m>
                <a:endParaRPr lang="pt-BR" sz="1633" dirty="0"/>
              </a:p>
            </p:txBody>
          </p:sp>
        </mc:Choice>
        <mc:Fallback xmlns="">
          <p:sp>
            <p:nvSpPr>
              <p:cNvPr id="7" name="CaixaDeTexto 8">
                <a:extLst>
                  <a:ext uri="{FF2B5EF4-FFF2-40B4-BE49-F238E27FC236}">
                    <a16:creationId xmlns:a16="http://schemas.microsoft.com/office/drawing/2014/main" id="{0ADBB735-2C04-4751-DDD4-DCFE382B5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799" y="4326298"/>
                <a:ext cx="1533690" cy="343620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365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/>
              <a:t>Divide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conquer</a:t>
            </a:r>
            <a:endParaRPr lang="pt-BR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D9D1FF77-1B1D-1888-BE65-5BBD2C8FD7C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62267" y="2398530"/>
          <a:ext cx="9667461" cy="3761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F4CD0C1-99E8-F8B3-DF28-5A8CAD807227}"/>
              </a:ext>
            </a:extLst>
          </p:cNvPr>
          <p:cNvSpPr txBox="1"/>
          <p:nvPr/>
        </p:nvSpPr>
        <p:spPr>
          <a:xfrm>
            <a:off x="1787236" y="1609724"/>
            <a:ext cx="7751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pt-BR" sz="2800" dirty="0"/>
              <a:t>For a = 5 </a:t>
            </a:r>
            <a:r>
              <a:rPr lang="pt-BR" sz="2800" dirty="0" err="1"/>
              <a:t>and</a:t>
            </a:r>
            <a:r>
              <a:rPr lang="pt-BR" sz="2800" dirty="0"/>
              <a:t> </a:t>
            </a:r>
            <a:r>
              <a:rPr lang="pt-BR" sz="2800" dirty="0" err="1"/>
              <a:t>n</a:t>
            </a:r>
            <a:r>
              <a:rPr lang="pt-BR" sz="2800" dirty="0"/>
              <a:t> = 4, </a:t>
            </a:r>
            <a:r>
              <a:rPr lang="pt-BR" sz="2800" dirty="0" err="1"/>
              <a:t>we</a:t>
            </a:r>
            <a:r>
              <a:rPr lang="pt-BR" sz="2800" dirty="0"/>
              <a:t> </a:t>
            </a:r>
            <a:r>
              <a:rPr lang="pt-BR" sz="2800" dirty="0" err="1"/>
              <a:t>want</a:t>
            </a:r>
            <a:r>
              <a:rPr lang="pt-BR" sz="2800" dirty="0"/>
              <a:t> </a:t>
            </a:r>
            <a:r>
              <a:rPr lang="pt-BR" sz="2800" dirty="0" err="1"/>
              <a:t>to</a:t>
            </a:r>
            <a:r>
              <a:rPr lang="pt-BR" sz="2800" dirty="0"/>
              <a:t> </a:t>
            </a:r>
            <a:r>
              <a:rPr lang="pt-BR" sz="2800" dirty="0" err="1"/>
              <a:t>calculate</a:t>
            </a:r>
            <a:r>
              <a:rPr lang="pt-BR" sz="2800" dirty="0"/>
              <a:t> 5</a:t>
            </a:r>
            <a:r>
              <a:rPr lang="pt-BR" sz="2800" baseline="33000" dirty="0"/>
              <a:t>4</a:t>
            </a:r>
            <a:r>
              <a:rPr lang="pt-BR" sz="2800" dirty="0"/>
              <a:t> = 5³ *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67C34-6996-9768-9C15-1441860F90C0}"/>
              </a:ext>
            </a:extLst>
          </p:cNvPr>
          <p:cNvSpPr txBox="1"/>
          <p:nvPr/>
        </p:nvSpPr>
        <p:spPr>
          <a:xfrm>
            <a:off x="2220189" y="6198255"/>
            <a:ext cx="7751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pt-BR" sz="2800" dirty="0" err="1"/>
              <a:t>Now</a:t>
            </a:r>
            <a:r>
              <a:rPr lang="pt-BR" sz="2800" dirty="0"/>
              <a:t> </a:t>
            </a:r>
            <a:r>
              <a:rPr lang="pt-BR" sz="2800" dirty="0" err="1"/>
              <a:t>we</a:t>
            </a:r>
            <a:r>
              <a:rPr lang="pt-BR" sz="2800" dirty="0"/>
              <a:t> </a:t>
            </a:r>
            <a:r>
              <a:rPr lang="pt-BR" sz="2800" dirty="0" err="1"/>
              <a:t>have</a:t>
            </a:r>
            <a:r>
              <a:rPr lang="pt-BR" sz="2800" dirty="0"/>
              <a:t> </a:t>
            </a:r>
            <a:r>
              <a:rPr lang="pt-BR" sz="2800" dirty="0" err="1"/>
              <a:t>to</a:t>
            </a:r>
            <a:r>
              <a:rPr lang="pt-BR" sz="2800" dirty="0"/>
              <a:t> combine </a:t>
            </a:r>
            <a:r>
              <a:rPr lang="pt-BR" sz="2800" dirty="0" err="1"/>
              <a:t>our</a:t>
            </a:r>
            <a:r>
              <a:rPr lang="pt-BR" sz="2800" dirty="0"/>
              <a:t> </a:t>
            </a:r>
            <a:r>
              <a:rPr lang="pt-BR" sz="2800" dirty="0" err="1"/>
              <a:t>solutions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974809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sz="3200" dirty="0"/>
              <a:t>For a = 5 </a:t>
            </a:r>
            <a:r>
              <a:rPr lang="pt-BR" sz="3200" dirty="0" err="1"/>
              <a:t>and</a:t>
            </a:r>
            <a:r>
              <a:rPr lang="pt-BR" sz="3200" dirty="0"/>
              <a:t> </a:t>
            </a:r>
            <a:r>
              <a:rPr lang="pt-BR" sz="3200" dirty="0" err="1"/>
              <a:t>n</a:t>
            </a:r>
            <a:r>
              <a:rPr lang="pt-BR" sz="3200" dirty="0"/>
              <a:t> = 4, </a:t>
            </a:r>
            <a:r>
              <a:rPr lang="pt-BR" sz="3200" dirty="0" err="1"/>
              <a:t>we</a:t>
            </a:r>
            <a:r>
              <a:rPr lang="pt-BR" sz="3200" dirty="0"/>
              <a:t> </a:t>
            </a:r>
            <a:r>
              <a:rPr lang="pt-BR" sz="3200" dirty="0" err="1"/>
              <a:t>want</a:t>
            </a:r>
            <a:r>
              <a:rPr lang="pt-BR" sz="3200" dirty="0"/>
              <a:t> </a:t>
            </a:r>
            <a:r>
              <a:rPr lang="pt-BR" sz="3200" dirty="0" err="1"/>
              <a:t>to</a:t>
            </a:r>
            <a:r>
              <a:rPr lang="pt-BR" sz="3200" dirty="0"/>
              <a:t> </a:t>
            </a:r>
            <a:r>
              <a:rPr lang="pt-BR" sz="3200" dirty="0" err="1"/>
              <a:t>calculate</a:t>
            </a:r>
            <a:r>
              <a:rPr lang="pt-BR" sz="3200" dirty="0"/>
              <a:t> 5</a:t>
            </a:r>
            <a:r>
              <a:rPr lang="pt-BR" sz="3200" baseline="30000" dirty="0"/>
              <a:t>4</a:t>
            </a:r>
            <a:r>
              <a:rPr lang="pt-BR" sz="3200" dirty="0"/>
              <a:t> = 5³*5</a:t>
            </a:r>
          </a:p>
          <a:p>
            <a:pPr lvl="1"/>
            <a:r>
              <a:rPr lang="pt-BR" sz="2800" dirty="0" err="1"/>
              <a:t>Induction</a:t>
            </a:r>
            <a:r>
              <a:rPr lang="pt-BR" sz="2800" dirty="0"/>
              <a:t> </a:t>
            </a:r>
            <a:r>
              <a:rPr lang="pt-BR" sz="2800" dirty="0" err="1"/>
              <a:t>steps</a:t>
            </a:r>
            <a:endParaRPr lang="pt-BR" sz="2800" dirty="0"/>
          </a:p>
          <a:p>
            <a:pPr lvl="2"/>
            <a:r>
              <a:rPr lang="pt-BR" sz="2400" dirty="0"/>
              <a:t>Do </a:t>
            </a:r>
            <a:r>
              <a:rPr lang="pt-BR" sz="2400" dirty="0" err="1"/>
              <a:t>I</a:t>
            </a:r>
            <a:r>
              <a:rPr lang="pt-BR" sz="2400" dirty="0"/>
              <a:t> </a:t>
            </a:r>
            <a:r>
              <a:rPr lang="pt-BR" sz="2400" dirty="0" err="1"/>
              <a:t>know</a:t>
            </a:r>
            <a:r>
              <a:rPr lang="pt-BR" sz="2400" dirty="0"/>
              <a:t> </a:t>
            </a:r>
            <a:r>
              <a:rPr lang="pt-BR" sz="2400" dirty="0" err="1"/>
              <a:t>how</a:t>
            </a:r>
            <a:r>
              <a:rPr lang="pt-BR" sz="2400" dirty="0"/>
              <a:t> </a:t>
            </a:r>
            <a:r>
              <a:rPr lang="pt-BR" sz="2400" dirty="0" err="1"/>
              <a:t>to</a:t>
            </a:r>
            <a:r>
              <a:rPr lang="pt-BR" sz="2400" dirty="0"/>
              <a:t> </a:t>
            </a:r>
            <a:r>
              <a:rPr lang="pt-BR" sz="2400" dirty="0" err="1"/>
              <a:t>calculate</a:t>
            </a:r>
            <a:r>
              <a:rPr lang="pt-BR" sz="2400" dirty="0"/>
              <a:t> 5</a:t>
            </a:r>
            <a:r>
              <a:rPr lang="pt-BR" sz="2400" baseline="30000" dirty="0"/>
              <a:t>4</a:t>
            </a:r>
            <a:r>
              <a:rPr lang="pt-BR" sz="2400" dirty="0"/>
              <a:t> = 5³*5 (final </a:t>
            </a:r>
            <a:r>
              <a:rPr lang="pt-BR" sz="2400" dirty="0" err="1"/>
              <a:t>solution</a:t>
            </a:r>
            <a:r>
              <a:rPr lang="pt-BR" sz="2400" dirty="0"/>
              <a:t>)?</a:t>
            </a:r>
          </a:p>
          <a:p>
            <a:pPr lvl="3"/>
            <a:r>
              <a:rPr lang="pt-BR" sz="2000" dirty="0"/>
              <a:t>No, </a:t>
            </a:r>
            <a:r>
              <a:rPr lang="pt-BR" sz="2000" dirty="0" err="1"/>
              <a:t>but</a:t>
            </a:r>
            <a:r>
              <a:rPr lang="pt-BR" sz="2000" dirty="0"/>
              <a:t>, </a:t>
            </a:r>
            <a:r>
              <a:rPr lang="pt-BR" sz="2000" dirty="0" err="1"/>
              <a:t>inductively</a:t>
            </a:r>
            <a:r>
              <a:rPr lang="pt-BR" sz="2000" dirty="0"/>
              <a:t> I </a:t>
            </a:r>
            <a:r>
              <a:rPr lang="pt-BR" sz="2000" dirty="0" err="1"/>
              <a:t>know</a:t>
            </a:r>
            <a:r>
              <a:rPr lang="pt-BR" sz="2000" dirty="0"/>
              <a:t> </a:t>
            </a:r>
            <a:r>
              <a:rPr lang="pt-BR" sz="2000" dirty="0" err="1"/>
              <a:t>how</a:t>
            </a:r>
            <a:r>
              <a:rPr lang="pt-BR" sz="2000" dirty="0"/>
              <a:t> </a:t>
            </a:r>
            <a:r>
              <a:rPr lang="pt-BR" sz="2000" dirty="0" err="1"/>
              <a:t>to</a:t>
            </a:r>
            <a:r>
              <a:rPr lang="pt-BR" sz="2000" dirty="0"/>
              <a:t> </a:t>
            </a:r>
            <a:r>
              <a:rPr lang="pt-BR" sz="2000" dirty="0" err="1"/>
              <a:t>calculate</a:t>
            </a:r>
            <a:r>
              <a:rPr lang="pt-BR" sz="2000" dirty="0"/>
              <a:t> 5³ = 5</a:t>
            </a:r>
            <a:r>
              <a:rPr lang="pt-BR" sz="2000" baseline="30000" dirty="0"/>
              <a:t>3 – 1</a:t>
            </a:r>
            <a:r>
              <a:rPr lang="pt-BR" sz="2000" dirty="0"/>
              <a:t> * 5 </a:t>
            </a:r>
            <a:r>
              <a:rPr lang="pt-BR" sz="2000" dirty="0">
                <a:sym typeface="Wingdings" pitchFamily="2" charset="2"/>
              </a:rPr>
              <a:t></a:t>
            </a:r>
            <a:r>
              <a:rPr lang="pt-BR" sz="2000" dirty="0"/>
              <a:t>  5² * 5</a:t>
            </a:r>
          </a:p>
          <a:p>
            <a:pPr lvl="2"/>
            <a:r>
              <a:rPr lang="pt-BR" sz="2400" dirty="0"/>
              <a:t>Do </a:t>
            </a:r>
            <a:r>
              <a:rPr lang="pt-BR" sz="2400" dirty="0" err="1"/>
              <a:t>I</a:t>
            </a:r>
            <a:r>
              <a:rPr lang="pt-BR" sz="2400" dirty="0"/>
              <a:t> </a:t>
            </a:r>
            <a:r>
              <a:rPr lang="pt-BR" sz="2400" dirty="0" err="1"/>
              <a:t>know</a:t>
            </a:r>
            <a:r>
              <a:rPr lang="pt-BR" sz="2400" dirty="0"/>
              <a:t> </a:t>
            </a:r>
            <a:r>
              <a:rPr lang="pt-BR" sz="2400" dirty="0" err="1"/>
              <a:t>how</a:t>
            </a:r>
            <a:r>
              <a:rPr lang="pt-BR" sz="2400" dirty="0"/>
              <a:t> </a:t>
            </a:r>
            <a:r>
              <a:rPr lang="pt-BR" sz="2400" dirty="0" err="1"/>
              <a:t>to</a:t>
            </a:r>
            <a:r>
              <a:rPr lang="pt-BR" sz="2400" dirty="0"/>
              <a:t> </a:t>
            </a:r>
            <a:r>
              <a:rPr lang="pt-BR" sz="2400" dirty="0" err="1"/>
              <a:t>calculate</a:t>
            </a:r>
            <a:r>
              <a:rPr lang="pt-BR" sz="2400" dirty="0"/>
              <a:t> 5³ = 5²*5?</a:t>
            </a:r>
          </a:p>
          <a:p>
            <a:pPr lvl="3"/>
            <a:r>
              <a:rPr lang="pt-BR" sz="2000" dirty="0"/>
              <a:t>No, </a:t>
            </a:r>
            <a:r>
              <a:rPr lang="pt-BR" sz="2000" dirty="0" err="1"/>
              <a:t>but</a:t>
            </a:r>
            <a:r>
              <a:rPr lang="pt-BR" sz="2000" dirty="0"/>
              <a:t>, </a:t>
            </a:r>
            <a:r>
              <a:rPr lang="pt-BR" sz="2000" dirty="0" err="1"/>
              <a:t>inductively</a:t>
            </a:r>
            <a:r>
              <a:rPr lang="pt-BR" sz="2000" dirty="0"/>
              <a:t> I </a:t>
            </a:r>
            <a:r>
              <a:rPr lang="pt-BR" sz="2000" dirty="0" err="1"/>
              <a:t>know</a:t>
            </a:r>
            <a:r>
              <a:rPr lang="pt-BR" sz="2000" dirty="0"/>
              <a:t> </a:t>
            </a:r>
            <a:r>
              <a:rPr lang="pt-BR" sz="2000" dirty="0" err="1"/>
              <a:t>how</a:t>
            </a:r>
            <a:r>
              <a:rPr lang="pt-BR" sz="2000" dirty="0"/>
              <a:t> </a:t>
            </a:r>
            <a:r>
              <a:rPr lang="pt-BR" sz="2000" dirty="0" err="1"/>
              <a:t>to</a:t>
            </a:r>
            <a:r>
              <a:rPr lang="pt-BR" sz="2000" dirty="0"/>
              <a:t> </a:t>
            </a:r>
            <a:r>
              <a:rPr lang="pt-BR" sz="2000" dirty="0" err="1"/>
              <a:t>calculate</a:t>
            </a:r>
            <a:r>
              <a:rPr lang="pt-BR" sz="2000" dirty="0"/>
              <a:t> 5² = 5²</a:t>
            </a:r>
            <a:r>
              <a:rPr lang="pt-BR" sz="2000" baseline="30000" dirty="0"/>
              <a:t> – 1</a:t>
            </a:r>
            <a:r>
              <a:rPr lang="pt-BR" sz="2000" dirty="0"/>
              <a:t> * 5 </a:t>
            </a:r>
            <a:r>
              <a:rPr lang="pt-BR" sz="2000" dirty="0">
                <a:sym typeface="Wingdings" pitchFamily="2" charset="2"/>
              </a:rPr>
              <a:t> </a:t>
            </a:r>
            <a:r>
              <a:rPr lang="pt-BR" sz="2000" dirty="0"/>
              <a:t> 5¹ * 5</a:t>
            </a:r>
          </a:p>
          <a:p>
            <a:pPr lvl="2"/>
            <a:r>
              <a:rPr lang="pt-BR" sz="2400" dirty="0"/>
              <a:t>Do </a:t>
            </a:r>
            <a:r>
              <a:rPr lang="pt-BR" sz="2400" dirty="0" err="1"/>
              <a:t>I</a:t>
            </a:r>
            <a:r>
              <a:rPr lang="pt-BR" sz="2400" dirty="0"/>
              <a:t> </a:t>
            </a:r>
            <a:r>
              <a:rPr lang="pt-BR" sz="2400" dirty="0" err="1"/>
              <a:t>know</a:t>
            </a:r>
            <a:r>
              <a:rPr lang="pt-BR" sz="2400" dirty="0"/>
              <a:t> </a:t>
            </a:r>
            <a:r>
              <a:rPr lang="pt-BR" sz="2400" dirty="0" err="1"/>
              <a:t>how</a:t>
            </a:r>
            <a:r>
              <a:rPr lang="pt-BR" sz="2400" dirty="0"/>
              <a:t> </a:t>
            </a:r>
            <a:r>
              <a:rPr lang="pt-BR" sz="2400" dirty="0" err="1"/>
              <a:t>to</a:t>
            </a:r>
            <a:r>
              <a:rPr lang="pt-BR" sz="2400" dirty="0"/>
              <a:t> </a:t>
            </a:r>
            <a:r>
              <a:rPr lang="pt-BR" sz="2400" dirty="0" err="1"/>
              <a:t>calculate</a:t>
            </a:r>
            <a:r>
              <a:rPr lang="pt-BR" sz="2400" dirty="0"/>
              <a:t> 5² = 5¹*5?</a:t>
            </a:r>
          </a:p>
          <a:p>
            <a:pPr lvl="3"/>
            <a:r>
              <a:rPr lang="pt-BR" sz="2000" dirty="0"/>
              <a:t>No, </a:t>
            </a:r>
            <a:r>
              <a:rPr lang="pt-BR" sz="2000" dirty="0" err="1"/>
              <a:t>but</a:t>
            </a:r>
            <a:r>
              <a:rPr lang="pt-BR" sz="2000" dirty="0"/>
              <a:t>, </a:t>
            </a:r>
            <a:r>
              <a:rPr lang="pt-BR" sz="2000" dirty="0" err="1"/>
              <a:t>inductively</a:t>
            </a:r>
            <a:r>
              <a:rPr lang="pt-BR" sz="2000" dirty="0"/>
              <a:t> I </a:t>
            </a:r>
            <a:r>
              <a:rPr lang="pt-BR" sz="2000" dirty="0" err="1"/>
              <a:t>know</a:t>
            </a:r>
            <a:r>
              <a:rPr lang="pt-BR" sz="2000" dirty="0"/>
              <a:t> </a:t>
            </a:r>
            <a:r>
              <a:rPr lang="pt-BR" sz="2000" dirty="0" err="1"/>
              <a:t>how</a:t>
            </a:r>
            <a:r>
              <a:rPr lang="pt-BR" sz="2000" dirty="0"/>
              <a:t> </a:t>
            </a:r>
            <a:r>
              <a:rPr lang="pt-BR" sz="2000" dirty="0" err="1"/>
              <a:t>to</a:t>
            </a:r>
            <a:r>
              <a:rPr lang="pt-BR" sz="2000" dirty="0"/>
              <a:t> </a:t>
            </a:r>
            <a:r>
              <a:rPr lang="pt-BR" sz="2000" dirty="0" err="1"/>
              <a:t>calculate</a:t>
            </a:r>
            <a:r>
              <a:rPr lang="pt-BR" sz="2000" dirty="0"/>
              <a:t> 5¹ = 5¹</a:t>
            </a:r>
            <a:r>
              <a:rPr lang="pt-BR" sz="2000" baseline="30000" dirty="0"/>
              <a:t> – 1</a:t>
            </a:r>
            <a:r>
              <a:rPr lang="pt-BR" sz="2000" dirty="0"/>
              <a:t> * 5 </a:t>
            </a:r>
            <a:r>
              <a:rPr lang="pt-BR" sz="2000" dirty="0">
                <a:sym typeface="Wingdings" pitchFamily="2" charset="2"/>
              </a:rPr>
              <a:t> </a:t>
            </a:r>
            <a:r>
              <a:rPr lang="pt-BR" sz="2000" dirty="0"/>
              <a:t> 5</a:t>
            </a:r>
            <a:r>
              <a:rPr lang="pt-BR" sz="2000" baseline="30000" dirty="0"/>
              <a:t>0</a:t>
            </a:r>
            <a:r>
              <a:rPr lang="pt-BR" sz="2000" dirty="0"/>
              <a:t> * 5</a:t>
            </a:r>
          </a:p>
          <a:p>
            <a:pPr lvl="2"/>
            <a:r>
              <a:rPr lang="pt-BR" sz="2400" dirty="0"/>
              <a:t>Do </a:t>
            </a:r>
            <a:r>
              <a:rPr lang="pt-BR" sz="2400" dirty="0" err="1"/>
              <a:t>I</a:t>
            </a:r>
            <a:r>
              <a:rPr lang="pt-BR" sz="2400" dirty="0"/>
              <a:t> </a:t>
            </a:r>
            <a:r>
              <a:rPr lang="pt-BR" sz="2400" dirty="0" err="1"/>
              <a:t>know</a:t>
            </a:r>
            <a:r>
              <a:rPr lang="pt-BR" sz="2400" dirty="0"/>
              <a:t> </a:t>
            </a:r>
            <a:r>
              <a:rPr lang="pt-BR" sz="2400" dirty="0" err="1"/>
              <a:t>how</a:t>
            </a:r>
            <a:r>
              <a:rPr lang="pt-BR" sz="2400" dirty="0"/>
              <a:t> </a:t>
            </a:r>
            <a:r>
              <a:rPr lang="pt-BR" sz="2400" dirty="0" err="1"/>
              <a:t>to</a:t>
            </a:r>
            <a:r>
              <a:rPr lang="pt-BR" sz="2400" dirty="0"/>
              <a:t> </a:t>
            </a:r>
            <a:r>
              <a:rPr lang="pt-BR" sz="2400" dirty="0" err="1"/>
              <a:t>calculate</a:t>
            </a:r>
            <a:r>
              <a:rPr lang="pt-BR" sz="2400" dirty="0"/>
              <a:t> 5¹ = 5</a:t>
            </a:r>
            <a:r>
              <a:rPr lang="pt-BR" sz="2400" baseline="30000" dirty="0"/>
              <a:t>0</a:t>
            </a:r>
            <a:r>
              <a:rPr lang="pt-BR" sz="2400" dirty="0"/>
              <a:t>*5?</a:t>
            </a:r>
          </a:p>
          <a:p>
            <a:pPr lvl="3"/>
            <a:r>
              <a:rPr lang="pt-BR" sz="2000" dirty="0">
                <a:solidFill>
                  <a:schemeClr val="accent5"/>
                </a:solidFill>
              </a:rPr>
              <a:t>YES. 5</a:t>
            </a:r>
            <a:r>
              <a:rPr lang="pt-BR" sz="2000" baseline="30000" dirty="0">
                <a:solidFill>
                  <a:schemeClr val="accent5"/>
                </a:solidFill>
              </a:rPr>
              <a:t>0</a:t>
            </a:r>
            <a:r>
              <a:rPr lang="pt-BR" sz="2000" dirty="0">
                <a:solidFill>
                  <a:schemeClr val="accent5"/>
                </a:solidFill>
              </a:rPr>
              <a:t> = 1 (base case) .: 1*5 = 5</a:t>
            </a:r>
          </a:p>
        </p:txBody>
      </p:sp>
      <p:sp>
        <p:nvSpPr>
          <p:cNvPr id="4" name="Conector reto 3"/>
          <p:cNvSpPr/>
          <p:nvPr/>
        </p:nvSpPr>
        <p:spPr>
          <a:xfrm flipV="1">
            <a:off x="1201057" y="2659525"/>
            <a:ext cx="0" cy="2775976"/>
          </a:xfrm>
          <a:prstGeom prst="line">
            <a:avLst/>
          </a:prstGeom>
          <a:noFill/>
          <a:ln w="216000">
            <a:solidFill>
              <a:schemeClr val="accent5"/>
            </a:solidFill>
            <a:prstDash val="solid"/>
            <a:tailEnd type="arrow"/>
          </a:ln>
        </p:spPr>
        <p:txBody>
          <a:bodyPr vert="horz" lIns="179622" tIns="138799" rIns="179622" bIns="138799" anchor="ctr" anchorCtr="1" compatLnSpc="0"/>
          <a:lstStyle/>
          <a:p>
            <a:pPr hangingPunct="0"/>
            <a:endParaRPr lang="pt-BR" sz="1633" dirty="0">
              <a:ln>
                <a:solidFill>
                  <a:schemeClr val="accent5"/>
                </a:solidFill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CBE8BC7-B7C0-C782-B1E2-2F27F770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3084142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sz="3200" dirty="0"/>
              <a:t>For a = 5 </a:t>
            </a:r>
            <a:r>
              <a:rPr lang="pt-BR" sz="3200" dirty="0" err="1"/>
              <a:t>and</a:t>
            </a:r>
            <a:r>
              <a:rPr lang="pt-BR" sz="3200" dirty="0"/>
              <a:t> </a:t>
            </a:r>
            <a:r>
              <a:rPr lang="pt-BR" sz="3200" dirty="0" err="1"/>
              <a:t>n</a:t>
            </a:r>
            <a:r>
              <a:rPr lang="pt-BR" sz="3200" dirty="0"/>
              <a:t> = 4, </a:t>
            </a:r>
            <a:r>
              <a:rPr lang="pt-BR" sz="3200" dirty="0" err="1"/>
              <a:t>we</a:t>
            </a:r>
            <a:r>
              <a:rPr lang="pt-BR" sz="3200" dirty="0"/>
              <a:t> </a:t>
            </a:r>
            <a:r>
              <a:rPr lang="pt-BR" sz="3200" dirty="0" err="1"/>
              <a:t>want</a:t>
            </a:r>
            <a:r>
              <a:rPr lang="pt-BR" sz="3200" dirty="0"/>
              <a:t> </a:t>
            </a:r>
            <a:r>
              <a:rPr lang="pt-BR" sz="3200" dirty="0" err="1"/>
              <a:t>to</a:t>
            </a:r>
            <a:r>
              <a:rPr lang="pt-BR" sz="3200" dirty="0"/>
              <a:t> </a:t>
            </a:r>
            <a:r>
              <a:rPr lang="pt-BR" sz="3200" dirty="0" err="1"/>
              <a:t>calculate</a:t>
            </a:r>
            <a:r>
              <a:rPr lang="pt-BR" sz="3200" dirty="0"/>
              <a:t> 5</a:t>
            </a:r>
            <a:r>
              <a:rPr lang="pt-BR" sz="3200" baseline="30000" dirty="0"/>
              <a:t>4</a:t>
            </a:r>
            <a:r>
              <a:rPr lang="pt-BR" sz="3200" dirty="0"/>
              <a:t> = 5³*5</a:t>
            </a:r>
          </a:p>
          <a:p>
            <a:pPr lvl="1"/>
            <a:r>
              <a:rPr lang="pt-BR" sz="2800" dirty="0" err="1"/>
              <a:t>Induction</a:t>
            </a:r>
            <a:r>
              <a:rPr lang="pt-BR" sz="2800" dirty="0"/>
              <a:t> </a:t>
            </a:r>
            <a:r>
              <a:rPr lang="pt-BR" sz="2800" dirty="0" err="1"/>
              <a:t>steps</a:t>
            </a:r>
            <a:endParaRPr lang="pt-BR" sz="2800" dirty="0"/>
          </a:p>
          <a:p>
            <a:pPr lvl="2"/>
            <a:r>
              <a:rPr lang="pt-BR" sz="2400" dirty="0"/>
              <a:t>Do </a:t>
            </a:r>
            <a:r>
              <a:rPr lang="pt-BR" sz="2400" dirty="0" err="1"/>
              <a:t>I</a:t>
            </a:r>
            <a:r>
              <a:rPr lang="pt-BR" sz="2400" dirty="0"/>
              <a:t> </a:t>
            </a:r>
            <a:r>
              <a:rPr lang="pt-BR" sz="2400" dirty="0" err="1"/>
              <a:t>know</a:t>
            </a:r>
            <a:r>
              <a:rPr lang="pt-BR" sz="2400" dirty="0"/>
              <a:t> </a:t>
            </a:r>
            <a:r>
              <a:rPr lang="pt-BR" sz="2400" dirty="0" err="1"/>
              <a:t>how</a:t>
            </a:r>
            <a:r>
              <a:rPr lang="pt-BR" sz="2400" dirty="0"/>
              <a:t> </a:t>
            </a:r>
            <a:r>
              <a:rPr lang="pt-BR" sz="2400" dirty="0" err="1"/>
              <a:t>to</a:t>
            </a:r>
            <a:r>
              <a:rPr lang="pt-BR" sz="2400" dirty="0"/>
              <a:t> </a:t>
            </a:r>
            <a:r>
              <a:rPr lang="pt-BR" sz="2400" dirty="0" err="1"/>
              <a:t>calculate</a:t>
            </a:r>
            <a:r>
              <a:rPr lang="pt-BR" sz="2400" dirty="0"/>
              <a:t> 5</a:t>
            </a:r>
            <a:r>
              <a:rPr lang="pt-BR" sz="2400" baseline="30000" dirty="0"/>
              <a:t>4</a:t>
            </a:r>
            <a:r>
              <a:rPr lang="pt-BR" sz="2400" dirty="0"/>
              <a:t> = 5³*5 (final </a:t>
            </a:r>
            <a:r>
              <a:rPr lang="pt-BR" sz="2400" dirty="0" err="1"/>
              <a:t>solution</a:t>
            </a:r>
            <a:r>
              <a:rPr lang="pt-BR" sz="2400" dirty="0"/>
              <a:t>)?</a:t>
            </a:r>
          </a:p>
          <a:p>
            <a:pPr lvl="3"/>
            <a:r>
              <a:rPr lang="pt-BR" sz="2000" dirty="0"/>
              <a:t>No, </a:t>
            </a:r>
            <a:r>
              <a:rPr lang="pt-BR" sz="2000" dirty="0" err="1"/>
              <a:t>but</a:t>
            </a:r>
            <a:r>
              <a:rPr lang="pt-BR" sz="2000" dirty="0"/>
              <a:t>, </a:t>
            </a:r>
            <a:r>
              <a:rPr lang="pt-BR" sz="2000" dirty="0" err="1"/>
              <a:t>inductively</a:t>
            </a:r>
            <a:r>
              <a:rPr lang="pt-BR" sz="2000" dirty="0"/>
              <a:t> I </a:t>
            </a:r>
            <a:r>
              <a:rPr lang="pt-BR" sz="2000" dirty="0" err="1"/>
              <a:t>know</a:t>
            </a:r>
            <a:r>
              <a:rPr lang="pt-BR" sz="2000" dirty="0"/>
              <a:t> </a:t>
            </a:r>
            <a:r>
              <a:rPr lang="pt-BR" sz="2000" dirty="0" err="1"/>
              <a:t>how</a:t>
            </a:r>
            <a:r>
              <a:rPr lang="pt-BR" sz="2000" dirty="0"/>
              <a:t> </a:t>
            </a:r>
            <a:r>
              <a:rPr lang="pt-BR" sz="2000" dirty="0" err="1"/>
              <a:t>to</a:t>
            </a:r>
            <a:r>
              <a:rPr lang="pt-BR" sz="2000" dirty="0"/>
              <a:t> </a:t>
            </a:r>
            <a:r>
              <a:rPr lang="pt-BR" sz="2000" dirty="0" err="1"/>
              <a:t>calculate</a:t>
            </a:r>
            <a:r>
              <a:rPr lang="pt-BR" sz="2000" dirty="0"/>
              <a:t> 5³ = 5</a:t>
            </a:r>
            <a:r>
              <a:rPr lang="pt-BR" sz="2000" baseline="30000" dirty="0"/>
              <a:t>3 – 1</a:t>
            </a:r>
            <a:r>
              <a:rPr lang="pt-BR" sz="2000" dirty="0"/>
              <a:t> * 5 </a:t>
            </a:r>
            <a:r>
              <a:rPr lang="pt-BR" sz="2000" dirty="0">
                <a:sym typeface="Wingdings" pitchFamily="2" charset="2"/>
              </a:rPr>
              <a:t></a:t>
            </a:r>
            <a:r>
              <a:rPr lang="pt-BR" sz="2000" dirty="0"/>
              <a:t>  5² * 5</a:t>
            </a:r>
          </a:p>
          <a:p>
            <a:pPr lvl="2"/>
            <a:r>
              <a:rPr lang="pt-BR" sz="2400" dirty="0"/>
              <a:t>Do </a:t>
            </a:r>
            <a:r>
              <a:rPr lang="pt-BR" sz="2400" dirty="0" err="1"/>
              <a:t>I</a:t>
            </a:r>
            <a:r>
              <a:rPr lang="pt-BR" sz="2400" dirty="0"/>
              <a:t> </a:t>
            </a:r>
            <a:r>
              <a:rPr lang="pt-BR" sz="2400" dirty="0" err="1"/>
              <a:t>know</a:t>
            </a:r>
            <a:r>
              <a:rPr lang="pt-BR" sz="2400" dirty="0"/>
              <a:t> </a:t>
            </a:r>
            <a:r>
              <a:rPr lang="pt-BR" sz="2400" dirty="0" err="1"/>
              <a:t>how</a:t>
            </a:r>
            <a:r>
              <a:rPr lang="pt-BR" sz="2400" dirty="0"/>
              <a:t> </a:t>
            </a:r>
            <a:r>
              <a:rPr lang="pt-BR" sz="2400" dirty="0" err="1"/>
              <a:t>to</a:t>
            </a:r>
            <a:r>
              <a:rPr lang="pt-BR" sz="2400" dirty="0"/>
              <a:t> </a:t>
            </a:r>
            <a:r>
              <a:rPr lang="pt-BR" sz="2400" dirty="0" err="1"/>
              <a:t>calculate</a:t>
            </a:r>
            <a:r>
              <a:rPr lang="pt-BR" sz="2400" dirty="0"/>
              <a:t> 5³ = 5²*5?</a:t>
            </a:r>
          </a:p>
          <a:p>
            <a:pPr lvl="3"/>
            <a:r>
              <a:rPr lang="pt-BR" sz="2000" dirty="0"/>
              <a:t>No, </a:t>
            </a:r>
            <a:r>
              <a:rPr lang="pt-BR" sz="2000" dirty="0" err="1"/>
              <a:t>but</a:t>
            </a:r>
            <a:r>
              <a:rPr lang="pt-BR" sz="2000" dirty="0"/>
              <a:t>, </a:t>
            </a:r>
            <a:r>
              <a:rPr lang="pt-BR" sz="2000" dirty="0" err="1"/>
              <a:t>inductively</a:t>
            </a:r>
            <a:r>
              <a:rPr lang="pt-BR" sz="2000" dirty="0"/>
              <a:t> I </a:t>
            </a:r>
            <a:r>
              <a:rPr lang="pt-BR" sz="2000" dirty="0" err="1"/>
              <a:t>know</a:t>
            </a:r>
            <a:r>
              <a:rPr lang="pt-BR" sz="2000" dirty="0"/>
              <a:t> </a:t>
            </a:r>
            <a:r>
              <a:rPr lang="pt-BR" sz="2000" dirty="0" err="1"/>
              <a:t>how</a:t>
            </a:r>
            <a:r>
              <a:rPr lang="pt-BR" sz="2000" dirty="0"/>
              <a:t> </a:t>
            </a:r>
            <a:r>
              <a:rPr lang="pt-BR" sz="2000" dirty="0" err="1"/>
              <a:t>to</a:t>
            </a:r>
            <a:r>
              <a:rPr lang="pt-BR" sz="2000" dirty="0"/>
              <a:t> </a:t>
            </a:r>
            <a:r>
              <a:rPr lang="pt-BR" sz="2000" dirty="0" err="1"/>
              <a:t>calculate</a:t>
            </a:r>
            <a:r>
              <a:rPr lang="pt-BR" sz="2000" dirty="0"/>
              <a:t> 5² = 5²</a:t>
            </a:r>
            <a:r>
              <a:rPr lang="pt-BR" sz="2000" baseline="30000" dirty="0"/>
              <a:t> – 1</a:t>
            </a:r>
            <a:r>
              <a:rPr lang="pt-BR" sz="2000" dirty="0"/>
              <a:t> * 5 </a:t>
            </a:r>
            <a:r>
              <a:rPr lang="pt-BR" sz="2000" dirty="0">
                <a:sym typeface="Wingdings" pitchFamily="2" charset="2"/>
              </a:rPr>
              <a:t> </a:t>
            </a:r>
            <a:r>
              <a:rPr lang="pt-BR" sz="2000" dirty="0"/>
              <a:t> 5¹ * 5</a:t>
            </a:r>
          </a:p>
          <a:p>
            <a:pPr lvl="2"/>
            <a:r>
              <a:rPr lang="pt-BR" sz="2400" dirty="0"/>
              <a:t>Do </a:t>
            </a:r>
            <a:r>
              <a:rPr lang="pt-BR" sz="2400" dirty="0" err="1"/>
              <a:t>I</a:t>
            </a:r>
            <a:r>
              <a:rPr lang="pt-BR" sz="2400" dirty="0"/>
              <a:t> </a:t>
            </a:r>
            <a:r>
              <a:rPr lang="pt-BR" sz="2400" dirty="0" err="1"/>
              <a:t>know</a:t>
            </a:r>
            <a:r>
              <a:rPr lang="pt-BR" sz="2400" dirty="0"/>
              <a:t> </a:t>
            </a:r>
            <a:r>
              <a:rPr lang="pt-BR" sz="2400" dirty="0" err="1"/>
              <a:t>how</a:t>
            </a:r>
            <a:r>
              <a:rPr lang="pt-BR" sz="2400" dirty="0"/>
              <a:t> </a:t>
            </a:r>
            <a:r>
              <a:rPr lang="pt-BR" sz="2400" dirty="0" err="1"/>
              <a:t>to</a:t>
            </a:r>
            <a:r>
              <a:rPr lang="pt-BR" sz="2400" dirty="0"/>
              <a:t> </a:t>
            </a:r>
            <a:r>
              <a:rPr lang="pt-BR" sz="2400" dirty="0" err="1"/>
              <a:t>calculate</a:t>
            </a:r>
            <a:r>
              <a:rPr lang="pt-BR" sz="2400" dirty="0"/>
              <a:t> 5² = 5¹*5?</a:t>
            </a:r>
          </a:p>
          <a:p>
            <a:pPr lvl="3"/>
            <a:r>
              <a:rPr lang="pt-BR" sz="2000" dirty="0">
                <a:solidFill>
                  <a:schemeClr val="accent5"/>
                </a:solidFill>
              </a:rPr>
              <a:t>YES, 5¹ * 5 = 5 * 5 = 25</a:t>
            </a:r>
          </a:p>
          <a:p>
            <a:pPr lvl="2"/>
            <a:r>
              <a:rPr lang="pt-BR" sz="2400" dirty="0">
                <a:solidFill>
                  <a:schemeClr val="tx2"/>
                </a:solidFill>
              </a:rPr>
              <a:t>Do </a:t>
            </a:r>
            <a:r>
              <a:rPr lang="pt-BR" sz="2400" dirty="0" err="1">
                <a:solidFill>
                  <a:schemeClr val="tx2"/>
                </a:solidFill>
              </a:rPr>
              <a:t>I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  <a:r>
              <a:rPr lang="pt-BR" sz="2400" dirty="0" err="1">
                <a:solidFill>
                  <a:schemeClr val="tx2"/>
                </a:solidFill>
              </a:rPr>
              <a:t>know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  <a:r>
              <a:rPr lang="pt-BR" sz="2400" dirty="0" err="1">
                <a:solidFill>
                  <a:schemeClr val="tx2"/>
                </a:solidFill>
              </a:rPr>
              <a:t>how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  <a:r>
              <a:rPr lang="pt-BR" sz="2400" dirty="0" err="1">
                <a:solidFill>
                  <a:schemeClr val="tx2"/>
                </a:solidFill>
              </a:rPr>
              <a:t>to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  <a:r>
              <a:rPr lang="pt-BR" sz="2400" dirty="0" err="1">
                <a:solidFill>
                  <a:schemeClr val="tx2"/>
                </a:solidFill>
              </a:rPr>
              <a:t>calculate</a:t>
            </a:r>
            <a:r>
              <a:rPr lang="pt-BR" sz="2400" dirty="0">
                <a:solidFill>
                  <a:schemeClr val="tx2"/>
                </a:solidFill>
              </a:rPr>
              <a:t> 5¹ = 5</a:t>
            </a:r>
            <a:r>
              <a:rPr lang="pt-BR" sz="2400" baseline="30000" dirty="0">
                <a:solidFill>
                  <a:schemeClr val="tx2"/>
                </a:solidFill>
              </a:rPr>
              <a:t>0</a:t>
            </a:r>
            <a:r>
              <a:rPr lang="pt-BR" sz="2400" dirty="0">
                <a:solidFill>
                  <a:schemeClr val="tx2"/>
                </a:solidFill>
              </a:rPr>
              <a:t>*5?</a:t>
            </a:r>
          </a:p>
          <a:p>
            <a:pPr lvl="3"/>
            <a:r>
              <a:rPr lang="pt-BR" sz="2000" dirty="0">
                <a:solidFill>
                  <a:schemeClr val="tx2"/>
                </a:solidFill>
              </a:rPr>
              <a:t>YES. 5</a:t>
            </a:r>
            <a:r>
              <a:rPr lang="pt-BR" sz="2000" baseline="30000" dirty="0">
                <a:solidFill>
                  <a:schemeClr val="tx2"/>
                </a:solidFill>
              </a:rPr>
              <a:t>0</a:t>
            </a:r>
            <a:r>
              <a:rPr lang="pt-BR" sz="2000" dirty="0">
                <a:solidFill>
                  <a:schemeClr val="tx2"/>
                </a:solidFill>
              </a:rPr>
              <a:t> = 1 (base case) .: 1*5 = 5</a:t>
            </a:r>
          </a:p>
        </p:txBody>
      </p:sp>
      <p:sp>
        <p:nvSpPr>
          <p:cNvPr id="4" name="Conector reto 3"/>
          <p:cNvSpPr/>
          <p:nvPr/>
        </p:nvSpPr>
        <p:spPr>
          <a:xfrm flipV="1">
            <a:off x="1201057" y="2659525"/>
            <a:ext cx="0" cy="2775976"/>
          </a:xfrm>
          <a:prstGeom prst="line">
            <a:avLst/>
          </a:prstGeom>
          <a:noFill/>
          <a:ln w="216000">
            <a:solidFill>
              <a:schemeClr val="accent5"/>
            </a:solidFill>
            <a:prstDash val="solid"/>
            <a:tailEnd type="arrow"/>
          </a:ln>
        </p:spPr>
        <p:txBody>
          <a:bodyPr vert="horz" lIns="179622" tIns="138799" rIns="179622" bIns="138799" anchor="ctr" anchorCtr="1" compatLnSpc="0"/>
          <a:lstStyle/>
          <a:p>
            <a:pPr hangingPunct="0"/>
            <a:endParaRPr lang="pt-BR" sz="1633" dirty="0">
              <a:ln>
                <a:solidFill>
                  <a:schemeClr val="accent5"/>
                </a:solidFill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CBE8BC7-B7C0-C782-B1E2-2F27F770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657082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sz="3200" dirty="0"/>
              <a:t>For a = 5 </a:t>
            </a:r>
            <a:r>
              <a:rPr lang="pt-BR" sz="3200" dirty="0" err="1"/>
              <a:t>and</a:t>
            </a:r>
            <a:r>
              <a:rPr lang="pt-BR" sz="3200" dirty="0"/>
              <a:t> </a:t>
            </a:r>
            <a:r>
              <a:rPr lang="pt-BR" sz="3200" dirty="0" err="1"/>
              <a:t>n</a:t>
            </a:r>
            <a:r>
              <a:rPr lang="pt-BR" sz="3200" dirty="0"/>
              <a:t> = 4, </a:t>
            </a:r>
            <a:r>
              <a:rPr lang="pt-BR" sz="3200" dirty="0" err="1"/>
              <a:t>we</a:t>
            </a:r>
            <a:r>
              <a:rPr lang="pt-BR" sz="3200" dirty="0"/>
              <a:t> </a:t>
            </a:r>
            <a:r>
              <a:rPr lang="pt-BR" sz="3200" dirty="0" err="1"/>
              <a:t>want</a:t>
            </a:r>
            <a:r>
              <a:rPr lang="pt-BR" sz="3200" dirty="0"/>
              <a:t> </a:t>
            </a:r>
            <a:r>
              <a:rPr lang="pt-BR" sz="3200" dirty="0" err="1"/>
              <a:t>to</a:t>
            </a:r>
            <a:r>
              <a:rPr lang="pt-BR" sz="3200" dirty="0"/>
              <a:t> </a:t>
            </a:r>
            <a:r>
              <a:rPr lang="pt-BR" sz="3200" dirty="0" err="1"/>
              <a:t>calculate</a:t>
            </a:r>
            <a:r>
              <a:rPr lang="pt-BR" sz="3200" dirty="0"/>
              <a:t> 5</a:t>
            </a:r>
            <a:r>
              <a:rPr lang="pt-BR" sz="3200" baseline="33000" dirty="0"/>
              <a:t>4</a:t>
            </a:r>
            <a:r>
              <a:rPr lang="pt-BR" sz="3200" dirty="0"/>
              <a:t> = 5³*5</a:t>
            </a:r>
          </a:p>
          <a:p>
            <a:pPr lvl="1" hangingPunct="0"/>
            <a:r>
              <a:rPr lang="pt-BR" sz="2800" dirty="0" err="1"/>
              <a:t>Induction</a:t>
            </a:r>
            <a:r>
              <a:rPr lang="pt-BR" sz="2800" dirty="0"/>
              <a:t> </a:t>
            </a:r>
            <a:r>
              <a:rPr lang="pt-BR" sz="2800" dirty="0" err="1"/>
              <a:t>steps</a:t>
            </a:r>
            <a:endParaRPr lang="pt-BR" sz="2800" dirty="0"/>
          </a:p>
          <a:p>
            <a:pPr lvl="2" hangingPunct="0"/>
            <a:r>
              <a:rPr lang="pt-BR" sz="2400" dirty="0"/>
              <a:t>Do </a:t>
            </a:r>
            <a:r>
              <a:rPr lang="pt-BR" sz="2400" dirty="0" err="1"/>
              <a:t>I</a:t>
            </a:r>
            <a:r>
              <a:rPr lang="pt-BR" sz="2400" dirty="0"/>
              <a:t> </a:t>
            </a:r>
            <a:r>
              <a:rPr lang="pt-BR" sz="2400" dirty="0" err="1"/>
              <a:t>know</a:t>
            </a:r>
            <a:r>
              <a:rPr lang="pt-BR" sz="2400" dirty="0"/>
              <a:t> </a:t>
            </a:r>
            <a:r>
              <a:rPr lang="pt-BR" sz="2400" dirty="0" err="1"/>
              <a:t>how</a:t>
            </a:r>
            <a:r>
              <a:rPr lang="pt-BR" sz="2400" dirty="0"/>
              <a:t> </a:t>
            </a:r>
            <a:r>
              <a:rPr lang="pt-BR" sz="2400" dirty="0" err="1"/>
              <a:t>to</a:t>
            </a:r>
            <a:r>
              <a:rPr lang="pt-BR" sz="2400" dirty="0"/>
              <a:t> </a:t>
            </a:r>
            <a:r>
              <a:rPr lang="pt-BR" sz="2400" dirty="0" err="1"/>
              <a:t>calculate</a:t>
            </a:r>
            <a:r>
              <a:rPr lang="pt-BR" sz="2400" dirty="0"/>
              <a:t> 5</a:t>
            </a:r>
            <a:r>
              <a:rPr lang="pt-BR" sz="2400" baseline="33000" dirty="0"/>
              <a:t>4</a:t>
            </a:r>
            <a:r>
              <a:rPr lang="pt-BR" sz="2400" dirty="0"/>
              <a:t> = 5³*5 (final </a:t>
            </a:r>
            <a:r>
              <a:rPr lang="pt-BR" sz="2400" dirty="0" err="1"/>
              <a:t>solution</a:t>
            </a:r>
            <a:r>
              <a:rPr lang="pt-BR" sz="2400" dirty="0"/>
              <a:t>)?</a:t>
            </a:r>
          </a:p>
          <a:p>
            <a:pPr lvl="3" hangingPunct="0"/>
            <a:r>
              <a:rPr lang="pt-BR" sz="2000" dirty="0"/>
              <a:t>No, </a:t>
            </a:r>
            <a:r>
              <a:rPr lang="pt-BR" sz="2000" dirty="0" err="1"/>
              <a:t>but</a:t>
            </a:r>
            <a:r>
              <a:rPr lang="pt-BR" sz="2000" dirty="0"/>
              <a:t>, </a:t>
            </a:r>
            <a:r>
              <a:rPr lang="pt-BR" sz="2000" dirty="0" err="1"/>
              <a:t>inductively</a:t>
            </a:r>
            <a:r>
              <a:rPr lang="pt-BR" sz="2000" dirty="0"/>
              <a:t> I </a:t>
            </a:r>
            <a:r>
              <a:rPr lang="pt-BR" sz="2000" dirty="0" err="1"/>
              <a:t>know</a:t>
            </a:r>
            <a:r>
              <a:rPr lang="pt-BR" sz="2000" dirty="0"/>
              <a:t> </a:t>
            </a:r>
            <a:r>
              <a:rPr lang="pt-BR" sz="2000" dirty="0" err="1"/>
              <a:t>how</a:t>
            </a:r>
            <a:r>
              <a:rPr lang="pt-BR" sz="2000" dirty="0"/>
              <a:t> </a:t>
            </a:r>
            <a:r>
              <a:rPr lang="pt-BR" sz="2000" dirty="0" err="1"/>
              <a:t>to</a:t>
            </a:r>
            <a:r>
              <a:rPr lang="pt-BR" sz="2000" dirty="0"/>
              <a:t> </a:t>
            </a:r>
            <a:r>
              <a:rPr lang="pt-BR" sz="2000" dirty="0" err="1"/>
              <a:t>calculate</a:t>
            </a:r>
            <a:r>
              <a:rPr lang="pt-BR" sz="2000" dirty="0"/>
              <a:t> 5³ = 5</a:t>
            </a:r>
            <a:r>
              <a:rPr lang="pt-BR" sz="2000" baseline="33000" dirty="0"/>
              <a:t>3 – 1</a:t>
            </a:r>
            <a:r>
              <a:rPr lang="pt-BR" sz="2000" dirty="0"/>
              <a:t> * 5 </a:t>
            </a:r>
            <a:r>
              <a:rPr lang="pt-BR" sz="2000" dirty="0">
                <a:sym typeface="Wingdings" pitchFamily="2" charset="2"/>
              </a:rPr>
              <a:t></a:t>
            </a:r>
            <a:r>
              <a:rPr lang="pt-BR" sz="2000" dirty="0"/>
              <a:t>  5² * 5</a:t>
            </a:r>
          </a:p>
          <a:p>
            <a:pPr lvl="2" hangingPunct="0"/>
            <a:r>
              <a:rPr lang="pt-BR" sz="2400" dirty="0"/>
              <a:t>Do </a:t>
            </a:r>
            <a:r>
              <a:rPr lang="pt-BR" sz="2400" dirty="0" err="1"/>
              <a:t>I</a:t>
            </a:r>
            <a:r>
              <a:rPr lang="pt-BR" sz="2400" dirty="0"/>
              <a:t> </a:t>
            </a:r>
            <a:r>
              <a:rPr lang="pt-BR" sz="2400" dirty="0" err="1"/>
              <a:t>know</a:t>
            </a:r>
            <a:r>
              <a:rPr lang="pt-BR" sz="2400" dirty="0"/>
              <a:t> </a:t>
            </a:r>
            <a:r>
              <a:rPr lang="pt-BR" sz="2400" dirty="0" err="1"/>
              <a:t>how</a:t>
            </a:r>
            <a:r>
              <a:rPr lang="pt-BR" sz="2400" dirty="0"/>
              <a:t> </a:t>
            </a:r>
            <a:r>
              <a:rPr lang="pt-BR" sz="2400" dirty="0" err="1"/>
              <a:t>to</a:t>
            </a:r>
            <a:r>
              <a:rPr lang="pt-BR" sz="2400" dirty="0"/>
              <a:t> </a:t>
            </a:r>
            <a:r>
              <a:rPr lang="pt-BR" sz="2400" dirty="0" err="1"/>
              <a:t>calculate</a:t>
            </a:r>
            <a:r>
              <a:rPr lang="pt-BR" sz="2400" dirty="0"/>
              <a:t> 5³ = 5²*5?</a:t>
            </a:r>
          </a:p>
          <a:p>
            <a:pPr lvl="3" hangingPunct="0"/>
            <a:r>
              <a:rPr lang="pt-BR" sz="2000" dirty="0">
                <a:solidFill>
                  <a:schemeClr val="accent5"/>
                </a:solidFill>
              </a:rPr>
              <a:t>YES, 5³ = 5² * 5 = 25 * 5 = 125</a:t>
            </a:r>
          </a:p>
          <a:p>
            <a:pPr lvl="2" hangingPunct="0"/>
            <a:r>
              <a:rPr lang="pt-BR" sz="2400" dirty="0">
                <a:solidFill>
                  <a:schemeClr val="tx2"/>
                </a:solidFill>
              </a:rPr>
              <a:t>Do </a:t>
            </a:r>
            <a:r>
              <a:rPr lang="pt-BR" sz="2400" dirty="0" err="1">
                <a:solidFill>
                  <a:schemeClr val="tx2"/>
                </a:solidFill>
              </a:rPr>
              <a:t>I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  <a:r>
              <a:rPr lang="pt-BR" sz="2400" dirty="0" err="1">
                <a:solidFill>
                  <a:schemeClr val="tx2"/>
                </a:solidFill>
              </a:rPr>
              <a:t>know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  <a:r>
              <a:rPr lang="pt-BR" sz="2400" dirty="0" err="1">
                <a:solidFill>
                  <a:schemeClr val="tx2"/>
                </a:solidFill>
              </a:rPr>
              <a:t>how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  <a:r>
              <a:rPr lang="pt-BR" sz="2400" dirty="0" err="1">
                <a:solidFill>
                  <a:schemeClr val="tx2"/>
                </a:solidFill>
              </a:rPr>
              <a:t>to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  <a:r>
              <a:rPr lang="pt-BR" sz="2400" dirty="0" err="1">
                <a:solidFill>
                  <a:schemeClr val="tx2"/>
                </a:solidFill>
              </a:rPr>
              <a:t>calculate</a:t>
            </a:r>
            <a:r>
              <a:rPr lang="pt-BR" sz="2400" dirty="0">
                <a:solidFill>
                  <a:schemeClr val="tx2"/>
                </a:solidFill>
              </a:rPr>
              <a:t> 5² = 5¹*5?</a:t>
            </a:r>
          </a:p>
          <a:p>
            <a:pPr lvl="3" hangingPunct="0"/>
            <a:r>
              <a:rPr lang="pt-BR" sz="2000" dirty="0">
                <a:solidFill>
                  <a:schemeClr val="tx2"/>
                </a:solidFill>
              </a:rPr>
              <a:t>YES, 5¹ * 5 = 5 * 5 = 25</a:t>
            </a:r>
          </a:p>
          <a:p>
            <a:pPr lvl="2" hangingPunct="0"/>
            <a:r>
              <a:rPr lang="pt-BR" sz="2400" dirty="0">
                <a:solidFill>
                  <a:schemeClr val="tx2"/>
                </a:solidFill>
              </a:rPr>
              <a:t>Do </a:t>
            </a:r>
            <a:r>
              <a:rPr lang="pt-BR" sz="2400" dirty="0" err="1">
                <a:solidFill>
                  <a:schemeClr val="tx2"/>
                </a:solidFill>
              </a:rPr>
              <a:t>I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  <a:r>
              <a:rPr lang="pt-BR" sz="2400" dirty="0" err="1">
                <a:solidFill>
                  <a:schemeClr val="tx2"/>
                </a:solidFill>
              </a:rPr>
              <a:t>know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  <a:r>
              <a:rPr lang="pt-BR" sz="2400" dirty="0" err="1">
                <a:solidFill>
                  <a:schemeClr val="tx2"/>
                </a:solidFill>
              </a:rPr>
              <a:t>how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  <a:r>
              <a:rPr lang="pt-BR" sz="2400" dirty="0" err="1">
                <a:solidFill>
                  <a:schemeClr val="tx2"/>
                </a:solidFill>
              </a:rPr>
              <a:t>to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  <a:r>
              <a:rPr lang="pt-BR" sz="2400" dirty="0" err="1">
                <a:solidFill>
                  <a:schemeClr val="tx2"/>
                </a:solidFill>
              </a:rPr>
              <a:t>calculate</a:t>
            </a:r>
            <a:r>
              <a:rPr lang="pt-BR" sz="2400" dirty="0">
                <a:solidFill>
                  <a:schemeClr val="tx2"/>
                </a:solidFill>
              </a:rPr>
              <a:t> 5¹ = 5</a:t>
            </a:r>
            <a:r>
              <a:rPr lang="pt-BR" sz="2400" baseline="30000" dirty="0">
                <a:solidFill>
                  <a:schemeClr val="tx2"/>
                </a:solidFill>
              </a:rPr>
              <a:t>0</a:t>
            </a:r>
            <a:r>
              <a:rPr lang="pt-BR" sz="2400" dirty="0">
                <a:solidFill>
                  <a:schemeClr val="tx2"/>
                </a:solidFill>
              </a:rPr>
              <a:t>*5?</a:t>
            </a:r>
          </a:p>
          <a:p>
            <a:pPr lvl="3" hangingPunct="0"/>
            <a:r>
              <a:rPr lang="pt-BR" sz="2000" dirty="0">
                <a:solidFill>
                  <a:schemeClr val="tx2"/>
                </a:solidFill>
              </a:rPr>
              <a:t>YES. 5</a:t>
            </a:r>
            <a:r>
              <a:rPr lang="pt-BR" sz="2000" baseline="33000" dirty="0">
                <a:solidFill>
                  <a:schemeClr val="tx2"/>
                </a:solidFill>
              </a:rPr>
              <a:t>0</a:t>
            </a:r>
            <a:r>
              <a:rPr lang="pt-BR" sz="2000" dirty="0">
                <a:solidFill>
                  <a:schemeClr val="tx2"/>
                </a:solidFill>
              </a:rPr>
              <a:t> = 1 (base case) .: 1*5 = 5</a:t>
            </a:r>
          </a:p>
          <a:p>
            <a:pPr lvl="2" hangingPunct="0"/>
            <a:endParaRPr lang="pt-BR" sz="2400" dirty="0">
              <a:solidFill>
                <a:srgbClr val="CCCCCC"/>
              </a:solidFill>
            </a:endParaRPr>
          </a:p>
        </p:txBody>
      </p:sp>
      <p:sp>
        <p:nvSpPr>
          <p:cNvPr id="3" name="Conector reto 3">
            <a:extLst>
              <a:ext uri="{FF2B5EF4-FFF2-40B4-BE49-F238E27FC236}">
                <a16:creationId xmlns:a16="http://schemas.microsoft.com/office/drawing/2014/main" id="{44BEB178-7015-99A7-99D9-C50FD0FC5E7B}"/>
              </a:ext>
            </a:extLst>
          </p:cNvPr>
          <p:cNvSpPr/>
          <p:nvPr/>
        </p:nvSpPr>
        <p:spPr>
          <a:xfrm flipV="1">
            <a:off x="1201057" y="2659525"/>
            <a:ext cx="0" cy="2775976"/>
          </a:xfrm>
          <a:prstGeom prst="line">
            <a:avLst/>
          </a:prstGeom>
          <a:noFill/>
          <a:ln w="216000">
            <a:solidFill>
              <a:schemeClr val="accent5"/>
            </a:solidFill>
            <a:prstDash val="solid"/>
            <a:tailEnd type="arrow"/>
          </a:ln>
        </p:spPr>
        <p:txBody>
          <a:bodyPr vert="horz" lIns="179622" tIns="138799" rIns="179622" bIns="138799" anchor="ctr" anchorCtr="1" compatLnSpc="0"/>
          <a:lstStyle/>
          <a:p>
            <a:pPr hangingPunct="0"/>
            <a:endParaRPr lang="pt-BR" sz="1633" dirty="0">
              <a:ln>
                <a:solidFill>
                  <a:schemeClr val="accent5"/>
                </a:solidFill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24A9121-FDD6-E324-91BE-A7208942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63949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667461" cy="979013"/>
          </a:xfrm>
        </p:spPr>
        <p:txBody>
          <a:bodyPr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 err="1"/>
              <a:t>Algorithm</a:t>
            </a:r>
            <a:r>
              <a:rPr lang="pt-BR" dirty="0"/>
              <a:t> </a:t>
            </a:r>
            <a:r>
              <a:rPr lang="pt-BR" dirty="0" err="1"/>
              <a:t>strategies</a:t>
            </a:r>
            <a:endParaRPr lang="pt-BR" dirty="0"/>
          </a:p>
        </p:txBody>
      </p:sp>
      <p:graphicFrame>
        <p:nvGraphicFramePr>
          <p:cNvPr id="11" name="Espaço Reservado para Conteúdo 6">
            <a:extLst>
              <a:ext uri="{FF2B5EF4-FFF2-40B4-BE49-F238E27FC236}">
                <a16:creationId xmlns:a16="http://schemas.microsoft.com/office/drawing/2014/main" id="{5C48318E-8B98-BE14-93AB-7588C0235A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3754819"/>
              </p:ext>
            </p:extLst>
          </p:nvPr>
        </p:nvGraphicFramePr>
        <p:xfrm>
          <a:off x="838200" y="1609724"/>
          <a:ext cx="10605380" cy="4883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244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sz="3200" dirty="0"/>
              <a:t>For a = 5 </a:t>
            </a:r>
            <a:r>
              <a:rPr lang="pt-BR" sz="3200" dirty="0" err="1"/>
              <a:t>and</a:t>
            </a:r>
            <a:r>
              <a:rPr lang="pt-BR" sz="3200" dirty="0"/>
              <a:t> </a:t>
            </a:r>
            <a:r>
              <a:rPr lang="pt-BR" sz="3200" dirty="0" err="1"/>
              <a:t>n</a:t>
            </a:r>
            <a:r>
              <a:rPr lang="pt-BR" sz="3200" dirty="0"/>
              <a:t> = 4, </a:t>
            </a:r>
            <a:r>
              <a:rPr lang="pt-BR" sz="3200" dirty="0" err="1"/>
              <a:t>we</a:t>
            </a:r>
            <a:r>
              <a:rPr lang="pt-BR" sz="3200" dirty="0"/>
              <a:t> </a:t>
            </a:r>
            <a:r>
              <a:rPr lang="pt-BR" sz="3200" dirty="0" err="1"/>
              <a:t>want</a:t>
            </a:r>
            <a:r>
              <a:rPr lang="pt-BR" sz="3200" dirty="0"/>
              <a:t> </a:t>
            </a:r>
            <a:r>
              <a:rPr lang="pt-BR" sz="3200" dirty="0" err="1"/>
              <a:t>to</a:t>
            </a:r>
            <a:r>
              <a:rPr lang="pt-BR" sz="3200" dirty="0"/>
              <a:t> </a:t>
            </a:r>
            <a:r>
              <a:rPr lang="pt-BR" sz="3200" dirty="0" err="1"/>
              <a:t>calculate</a:t>
            </a:r>
            <a:r>
              <a:rPr lang="pt-BR" sz="3200" dirty="0"/>
              <a:t> 5</a:t>
            </a:r>
            <a:r>
              <a:rPr lang="pt-BR" sz="3200" baseline="33000" dirty="0"/>
              <a:t>4</a:t>
            </a:r>
            <a:r>
              <a:rPr lang="pt-BR" sz="3200" dirty="0"/>
              <a:t> = 5³*5</a:t>
            </a:r>
          </a:p>
          <a:p>
            <a:pPr lvl="1" hangingPunct="0"/>
            <a:r>
              <a:rPr lang="pt-BR" sz="2800" dirty="0" err="1"/>
              <a:t>Induction</a:t>
            </a:r>
            <a:r>
              <a:rPr lang="pt-BR" sz="2800" dirty="0"/>
              <a:t> </a:t>
            </a:r>
            <a:r>
              <a:rPr lang="pt-BR" sz="2800" dirty="0" err="1"/>
              <a:t>steps</a:t>
            </a:r>
            <a:endParaRPr lang="pt-BR" sz="2800" dirty="0"/>
          </a:p>
          <a:p>
            <a:pPr lvl="2" hangingPunct="0"/>
            <a:r>
              <a:rPr lang="pt-BR" sz="2400" dirty="0"/>
              <a:t>Do </a:t>
            </a:r>
            <a:r>
              <a:rPr lang="pt-BR" sz="2400" dirty="0" err="1"/>
              <a:t>I</a:t>
            </a:r>
            <a:r>
              <a:rPr lang="pt-BR" sz="2400" dirty="0"/>
              <a:t> </a:t>
            </a:r>
            <a:r>
              <a:rPr lang="pt-BR" sz="2400" dirty="0" err="1"/>
              <a:t>know</a:t>
            </a:r>
            <a:r>
              <a:rPr lang="pt-BR" sz="2400" dirty="0"/>
              <a:t> </a:t>
            </a:r>
            <a:r>
              <a:rPr lang="pt-BR" sz="2400" dirty="0" err="1"/>
              <a:t>how</a:t>
            </a:r>
            <a:r>
              <a:rPr lang="pt-BR" sz="2400" dirty="0"/>
              <a:t> </a:t>
            </a:r>
            <a:r>
              <a:rPr lang="pt-BR" sz="2400" dirty="0" err="1"/>
              <a:t>to</a:t>
            </a:r>
            <a:r>
              <a:rPr lang="pt-BR" sz="2400" dirty="0"/>
              <a:t> </a:t>
            </a:r>
            <a:r>
              <a:rPr lang="pt-BR" sz="2400" dirty="0" err="1"/>
              <a:t>calculate</a:t>
            </a:r>
            <a:r>
              <a:rPr lang="pt-BR" sz="2400" dirty="0"/>
              <a:t> 5</a:t>
            </a:r>
            <a:r>
              <a:rPr lang="pt-BR" sz="2400" baseline="33000" dirty="0"/>
              <a:t>4</a:t>
            </a:r>
            <a:r>
              <a:rPr lang="pt-BR" sz="2400" dirty="0"/>
              <a:t> = 5³*5 (final </a:t>
            </a:r>
            <a:r>
              <a:rPr lang="pt-BR" sz="2400" dirty="0" err="1"/>
              <a:t>solution</a:t>
            </a:r>
            <a:r>
              <a:rPr lang="pt-BR" sz="2400" dirty="0"/>
              <a:t>)?</a:t>
            </a:r>
          </a:p>
          <a:p>
            <a:pPr lvl="3" hangingPunct="0"/>
            <a:r>
              <a:rPr lang="pt-BR" sz="2000" dirty="0">
                <a:solidFill>
                  <a:schemeClr val="accent5"/>
                </a:solidFill>
              </a:rPr>
              <a:t>YES, 5</a:t>
            </a:r>
            <a:r>
              <a:rPr lang="pt-BR" sz="2000" baseline="33000" dirty="0">
                <a:solidFill>
                  <a:schemeClr val="accent5"/>
                </a:solidFill>
              </a:rPr>
              <a:t>4</a:t>
            </a:r>
            <a:r>
              <a:rPr lang="pt-BR" sz="2000" dirty="0">
                <a:solidFill>
                  <a:schemeClr val="accent5"/>
                </a:solidFill>
              </a:rPr>
              <a:t> = 5</a:t>
            </a:r>
            <a:r>
              <a:rPr lang="pt-BR" sz="2000" baseline="33000" dirty="0">
                <a:solidFill>
                  <a:schemeClr val="accent5"/>
                </a:solidFill>
              </a:rPr>
              <a:t>3</a:t>
            </a:r>
            <a:r>
              <a:rPr lang="pt-BR" sz="2000" dirty="0">
                <a:solidFill>
                  <a:schemeClr val="accent5"/>
                </a:solidFill>
              </a:rPr>
              <a:t> * 5=&gt; 5³ * 5 = 625</a:t>
            </a:r>
          </a:p>
          <a:p>
            <a:pPr lvl="2" hangingPunct="0"/>
            <a:r>
              <a:rPr lang="pt-BR" sz="2400" dirty="0">
                <a:solidFill>
                  <a:schemeClr val="tx2"/>
                </a:solidFill>
              </a:rPr>
              <a:t>Do </a:t>
            </a:r>
            <a:r>
              <a:rPr lang="pt-BR" sz="2400" dirty="0" err="1">
                <a:solidFill>
                  <a:schemeClr val="tx2"/>
                </a:solidFill>
              </a:rPr>
              <a:t>I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  <a:r>
              <a:rPr lang="pt-BR" sz="2400" dirty="0" err="1">
                <a:solidFill>
                  <a:schemeClr val="tx2"/>
                </a:solidFill>
              </a:rPr>
              <a:t>know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  <a:r>
              <a:rPr lang="pt-BR" sz="2400" dirty="0" err="1">
                <a:solidFill>
                  <a:schemeClr val="tx2"/>
                </a:solidFill>
              </a:rPr>
              <a:t>how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  <a:r>
              <a:rPr lang="pt-BR" sz="2400" dirty="0" err="1">
                <a:solidFill>
                  <a:schemeClr val="tx2"/>
                </a:solidFill>
              </a:rPr>
              <a:t>to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  <a:r>
              <a:rPr lang="pt-BR" sz="2400" dirty="0" err="1">
                <a:solidFill>
                  <a:schemeClr val="tx2"/>
                </a:solidFill>
              </a:rPr>
              <a:t>calculate</a:t>
            </a:r>
            <a:r>
              <a:rPr lang="pt-BR" sz="2400" dirty="0">
                <a:solidFill>
                  <a:schemeClr val="tx2"/>
                </a:solidFill>
              </a:rPr>
              <a:t> 5³ = 5²*5?</a:t>
            </a:r>
          </a:p>
          <a:p>
            <a:pPr lvl="3" hangingPunct="0"/>
            <a:r>
              <a:rPr lang="pt-BR" sz="2000" dirty="0">
                <a:solidFill>
                  <a:schemeClr val="tx2"/>
                </a:solidFill>
              </a:rPr>
              <a:t>YES, 5³ = 5² * 5 = 25 * 5 = 125</a:t>
            </a:r>
          </a:p>
          <a:p>
            <a:pPr lvl="2" hangingPunct="0"/>
            <a:r>
              <a:rPr lang="pt-BR" sz="2400" dirty="0">
                <a:solidFill>
                  <a:schemeClr val="tx2"/>
                </a:solidFill>
              </a:rPr>
              <a:t>Do </a:t>
            </a:r>
            <a:r>
              <a:rPr lang="pt-BR" sz="2400" dirty="0" err="1">
                <a:solidFill>
                  <a:schemeClr val="tx2"/>
                </a:solidFill>
              </a:rPr>
              <a:t>I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  <a:r>
              <a:rPr lang="pt-BR" sz="2400" dirty="0" err="1">
                <a:solidFill>
                  <a:schemeClr val="tx2"/>
                </a:solidFill>
              </a:rPr>
              <a:t>know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  <a:r>
              <a:rPr lang="pt-BR" sz="2400" dirty="0" err="1">
                <a:solidFill>
                  <a:schemeClr val="tx2"/>
                </a:solidFill>
              </a:rPr>
              <a:t>how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  <a:r>
              <a:rPr lang="pt-BR" sz="2400" dirty="0" err="1">
                <a:solidFill>
                  <a:schemeClr val="tx2"/>
                </a:solidFill>
              </a:rPr>
              <a:t>to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  <a:r>
              <a:rPr lang="pt-BR" sz="2400" dirty="0" err="1">
                <a:solidFill>
                  <a:schemeClr val="tx2"/>
                </a:solidFill>
              </a:rPr>
              <a:t>calculate</a:t>
            </a:r>
            <a:r>
              <a:rPr lang="pt-BR" sz="2400" dirty="0">
                <a:solidFill>
                  <a:schemeClr val="tx2"/>
                </a:solidFill>
              </a:rPr>
              <a:t> 5² = 5¹*5?</a:t>
            </a:r>
          </a:p>
          <a:p>
            <a:pPr lvl="3" hangingPunct="0"/>
            <a:r>
              <a:rPr lang="pt-BR" sz="2000" dirty="0">
                <a:solidFill>
                  <a:schemeClr val="tx2"/>
                </a:solidFill>
              </a:rPr>
              <a:t>YES, 5¹ * 5 = 5 * 5 = 25</a:t>
            </a:r>
          </a:p>
          <a:p>
            <a:pPr lvl="2" hangingPunct="0"/>
            <a:r>
              <a:rPr lang="pt-BR" sz="2400" dirty="0">
                <a:solidFill>
                  <a:schemeClr val="tx2"/>
                </a:solidFill>
              </a:rPr>
              <a:t>Do </a:t>
            </a:r>
            <a:r>
              <a:rPr lang="pt-BR" sz="2400" dirty="0" err="1">
                <a:solidFill>
                  <a:schemeClr val="tx2"/>
                </a:solidFill>
              </a:rPr>
              <a:t>I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  <a:r>
              <a:rPr lang="pt-BR" sz="2400" dirty="0" err="1">
                <a:solidFill>
                  <a:schemeClr val="tx2"/>
                </a:solidFill>
              </a:rPr>
              <a:t>know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  <a:r>
              <a:rPr lang="pt-BR" sz="2400" dirty="0" err="1">
                <a:solidFill>
                  <a:schemeClr val="tx2"/>
                </a:solidFill>
              </a:rPr>
              <a:t>how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  <a:r>
              <a:rPr lang="pt-BR" sz="2400" dirty="0" err="1">
                <a:solidFill>
                  <a:schemeClr val="tx2"/>
                </a:solidFill>
              </a:rPr>
              <a:t>to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  <a:r>
              <a:rPr lang="pt-BR" sz="2400" dirty="0" err="1">
                <a:solidFill>
                  <a:schemeClr val="tx2"/>
                </a:solidFill>
              </a:rPr>
              <a:t>calculate</a:t>
            </a:r>
            <a:r>
              <a:rPr lang="pt-BR" sz="2400" dirty="0">
                <a:solidFill>
                  <a:schemeClr val="tx2"/>
                </a:solidFill>
              </a:rPr>
              <a:t> 5¹ = 5</a:t>
            </a:r>
            <a:r>
              <a:rPr lang="pt-BR" sz="2400" baseline="30000" dirty="0">
                <a:solidFill>
                  <a:schemeClr val="tx2"/>
                </a:solidFill>
              </a:rPr>
              <a:t>0</a:t>
            </a:r>
            <a:r>
              <a:rPr lang="pt-BR" sz="2400" dirty="0">
                <a:solidFill>
                  <a:schemeClr val="tx2"/>
                </a:solidFill>
              </a:rPr>
              <a:t>*5?</a:t>
            </a:r>
          </a:p>
          <a:p>
            <a:pPr lvl="3" hangingPunct="0"/>
            <a:r>
              <a:rPr lang="pt-BR" sz="2000" dirty="0">
                <a:solidFill>
                  <a:schemeClr val="tx2"/>
                </a:solidFill>
              </a:rPr>
              <a:t>YES. 5</a:t>
            </a:r>
            <a:r>
              <a:rPr lang="pt-BR" sz="2000" baseline="33000" dirty="0">
                <a:solidFill>
                  <a:schemeClr val="tx2"/>
                </a:solidFill>
              </a:rPr>
              <a:t>0</a:t>
            </a:r>
            <a:r>
              <a:rPr lang="pt-BR" sz="2000" dirty="0">
                <a:solidFill>
                  <a:schemeClr val="tx2"/>
                </a:solidFill>
              </a:rPr>
              <a:t> = 1 (base case) .: 1*5 = 5</a:t>
            </a:r>
          </a:p>
          <a:p>
            <a:pPr lvl="2" hangingPunct="0"/>
            <a:endParaRPr lang="pt-BR" sz="2400" dirty="0">
              <a:solidFill>
                <a:srgbClr val="CCCCCC"/>
              </a:solidFill>
            </a:endParaRPr>
          </a:p>
          <a:p>
            <a:pPr lvl="3" hangingPunct="0"/>
            <a:endParaRPr lang="pt-BR" sz="2000" dirty="0">
              <a:solidFill>
                <a:srgbClr val="CCCCCC"/>
              </a:solidFill>
            </a:endParaRPr>
          </a:p>
        </p:txBody>
      </p:sp>
      <p:sp>
        <p:nvSpPr>
          <p:cNvPr id="3" name="Conector reto 3">
            <a:extLst>
              <a:ext uri="{FF2B5EF4-FFF2-40B4-BE49-F238E27FC236}">
                <a16:creationId xmlns:a16="http://schemas.microsoft.com/office/drawing/2014/main" id="{7708A51E-702B-9A63-7AFA-E014CA49CFF8}"/>
              </a:ext>
            </a:extLst>
          </p:cNvPr>
          <p:cNvSpPr/>
          <p:nvPr/>
        </p:nvSpPr>
        <p:spPr>
          <a:xfrm flipV="1">
            <a:off x="1201057" y="2659525"/>
            <a:ext cx="0" cy="2775976"/>
          </a:xfrm>
          <a:prstGeom prst="line">
            <a:avLst/>
          </a:prstGeom>
          <a:noFill/>
          <a:ln w="216000">
            <a:solidFill>
              <a:schemeClr val="accent5"/>
            </a:solidFill>
            <a:prstDash val="solid"/>
            <a:tailEnd type="arrow"/>
          </a:ln>
        </p:spPr>
        <p:txBody>
          <a:bodyPr vert="horz" lIns="179622" tIns="138799" rIns="179622" bIns="138799" anchor="ctr" anchorCtr="1" compatLnSpc="0"/>
          <a:lstStyle/>
          <a:p>
            <a:pPr hangingPunct="0"/>
            <a:endParaRPr lang="pt-BR" sz="1633" dirty="0">
              <a:ln>
                <a:solidFill>
                  <a:schemeClr val="accent5"/>
                </a:solidFill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18F280-DF5E-034C-5861-25E465EB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2752588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sz="3200" dirty="0"/>
              <a:t>For a = 5 </a:t>
            </a:r>
            <a:r>
              <a:rPr lang="pt-BR" sz="3200" dirty="0" err="1"/>
              <a:t>and</a:t>
            </a:r>
            <a:r>
              <a:rPr lang="pt-BR" sz="3200" dirty="0"/>
              <a:t> </a:t>
            </a:r>
            <a:r>
              <a:rPr lang="pt-BR" sz="3200" dirty="0" err="1"/>
              <a:t>n</a:t>
            </a:r>
            <a:r>
              <a:rPr lang="pt-BR" sz="3200" dirty="0"/>
              <a:t> = 4, </a:t>
            </a:r>
            <a:r>
              <a:rPr lang="pt-BR" sz="3200" dirty="0" err="1"/>
              <a:t>we</a:t>
            </a:r>
            <a:r>
              <a:rPr lang="pt-BR" sz="3200" dirty="0"/>
              <a:t> </a:t>
            </a:r>
            <a:r>
              <a:rPr lang="pt-BR" sz="3200" dirty="0" err="1"/>
              <a:t>want</a:t>
            </a:r>
            <a:r>
              <a:rPr lang="pt-BR" sz="3200" dirty="0"/>
              <a:t> </a:t>
            </a:r>
            <a:r>
              <a:rPr lang="pt-BR" sz="3200" dirty="0" err="1"/>
              <a:t>to</a:t>
            </a:r>
            <a:r>
              <a:rPr lang="pt-BR" sz="3200" dirty="0"/>
              <a:t> </a:t>
            </a:r>
            <a:r>
              <a:rPr lang="pt-BR" sz="3200" dirty="0" err="1"/>
              <a:t>calculate</a:t>
            </a:r>
            <a:r>
              <a:rPr lang="pt-BR" sz="3200" dirty="0"/>
              <a:t> 5</a:t>
            </a:r>
            <a:r>
              <a:rPr lang="pt-BR" sz="3200" baseline="33000" dirty="0"/>
              <a:t>4</a:t>
            </a:r>
            <a:r>
              <a:rPr lang="pt-BR" sz="3200" dirty="0"/>
              <a:t> = 5³*5</a:t>
            </a:r>
          </a:p>
          <a:p>
            <a:pPr lvl="1" hangingPunct="0"/>
            <a:r>
              <a:rPr lang="pt-BR" sz="2800" dirty="0" err="1"/>
              <a:t>Induction</a:t>
            </a:r>
            <a:r>
              <a:rPr lang="pt-BR" sz="2800" dirty="0"/>
              <a:t> </a:t>
            </a:r>
            <a:r>
              <a:rPr lang="pt-BR" sz="2800" dirty="0" err="1"/>
              <a:t>steps</a:t>
            </a:r>
            <a:endParaRPr lang="pt-BR" sz="2800" dirty="0"/>
          </a:p>
          <a:p>
            <a:pPr lvl="2" hangingPunct="0"/>
            <a:r>
              <a:rPr lang="pt-BR" sz="2400" dirty="0">
                <a:solidFill>
                  <a:schemeClr val="tx2"/>
                </a:solidFill>
              </a:rPr>
              <a:t>Do </a:t>
            </a:r>
            <a:r>
              <a:rPr lang="pt-BR" sz="2400" dirty="0" err="1">
                <a:solidFill>
                  <a:schemeClr val="tx2"/>
                </a:solidFill>
              </a:rPr>
              <a:t>I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  <a:r>
              <a:rPr lang="pt-BR" sz="2400" dirty="0" err="1">
                <a:solidFill>
                  <a:schemeClr val="tx2"/>
                </a:solidFill>
              </a:rPr>
              <a:t>know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  <a:r>
              <a:rPr lang="pt-BR" sz="2400" dirty="0" err="1">
                <a:solidFill>
                  <a:schemeClr val="tx2"/>
                </a:solidFill>
              </a:rPr>
              <a:t>how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  <a:r>
              <a:rPr lang="pt-BR" sz="2400" dirty="0" err="1">
                <a:solidFill>
                  <a:schemeClr val="tx2"/>
                </a:solidFill>
              </a:rPr>
              <a:t>to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  <a:r>
              <a:rPr lang="pt-BR" sz="2400" dirty="0" err="1">
                <a:solidFill>
                  <a:schemeClr val="tx2"/>
                </a:solidFill>
              </a:rPr>
              <a:t>calculate</a:t>
            </a:r>
            <a:r>
              <a:rPr lang="pt-BR" sz="2400" dirty="0">
                <a:solidFill>
                  <a:schemeClr val="tx2"/>
                </a:solidFill>
              </a:rPr>
              <a:t> 5</a:t>
            </a:r>
            <a:r>
              <a:rPr lang="pt-BR" sz="2400" baseline="30000" dirty="0">
                <a:solidFill>
                  <a:schemeClr val="tx2"/>
                </a:solidFill>
              </a:rPr>
              <a:t>4</a:t>
            </a:r>
            <a:r>
              <a:rPr lang="pt-BR" sz="2400" dirty="0">
                <a:solidFill>
                  <a:schemeClr val="tx2"/>
                </a:solidFill>
              </a:rPr>
              <a:t> = 5³*5 (final </a:t>
            </a:r>
            <a:r>
              <a:rPr lang="pt-BR" sz="2400" dirty="0" err="1">
                <a:solidFill>
                  <a:schemeClr val="tx2"/>
                </a:solidFill>
              </a:rPr>
              <a:t>solution</a:t>
            </a:r>
            <a:r>
              <a:rPr lang="pt-BR" sz="2400" dirty="0">
                <a:solidFill>
                  <a:schemeClr val="tx2"/>
                </a:solidFill>
              </a:rPr>
              <a:t>)?</a:t>
            </a:r>
          </a:p>
          <a:p>
            <a:pPr lvl="3" hangingPunct="0"/>
            <a:r>
              <a:rPr lang="pt-BR" sz="2000" dirty="0">
                <a:solidFill>
                  <a:schemeClr val="tx2"/>
                </a:solidFill>
              </a:rPr>
              <a:t>YES, 5</a:t>
            </a:r>
            <a:r>
              <a:rPr lang="pt-BR" sz="2000" baseline="30000" dirty="0">
                <a:solidFill>
                  <a:schemeClr val="tx2"/>
                </a:solidFill>
              </a:rPr>
              <a:t>4</a:t>
            </a:r>
            <a:r>
              <a:rPr lang="pt-BR" sz="2000" dirty="0">
                <a:solidFill>
                  <a:schemeClr val="tx2"/>
                </a:solidFill>
              </a:rPr>
              <a:t> = 5</a:t>
            </a:r>
            <a:r>
              <a:rPr lang="pt-BR" sz="2000" baseline="30000" dirty="0">
                <a:solidFill>
                  <a:schemeClr val="tx2"/>
                </a:solidFill>
              </a:rPr>
              <a:t>3</a:t>
            </a:r>
            <a:r>
              <a:rPr lang="pt-BR" sz="2000" dirty="0">
                <a:solidFill>
                  <a:schemeClr val="tx2"/>
                </a:solidFill>
              </a:rPr>
              <a:t> * 5=&gt; 5³ * 5 = 625</a:t>
            </a:r>
          </a:p>
          <a:p>
            <a:pPr lvl="2" hangingPunct="0"/>
            <a:r>
              <a:rPr lang="pt-BR" sz="2400" dirty="0">
                <a:solidFill>
                  <a:schemeClr val="tx2"/>
                </a:solidFill>
              </a:rPr>
              <a:t>Do </a:t>
            </a:r>
            <a:r>
              <a:rPr lang="pt-BR" sz="2400" dirty="0" err="1">
                <a:solidFill>
                  <a:schemeClr val="tx2"/>
                </a:solidFill>
              </a:rPr>
              <a:t>I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  <a:r>
              <a:rPr lang="pt-BR" sz="2400" dirty="0" err="1">
                <a:solidFill>
                  <a:schemeClr val="tx2"/>
                </a:solidFill>
              </a:rPr>
              <a:t>know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  <a:r>
              <a:rPr lang="pt-BR" sz="2400" dirty="0" err="1">
                <a:solidFill>
                  <a:schemeClr val="tx2"/>
                </a:solidFill>
              </a:rPr>
              <a:t>how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  <a:r>
              <a:rPr lang="pt-BR" sz="2400" dirty="0" err="1">
                <a:solidFill>
                  <a:schemeClr val="tx2"/>
                </a:solidFill>
              </a:rPr>
              <a:t>to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  <a:r>
              <a:rPr lang="pt-BR" sz="2400" dirty="0" err="1">
                <a:solidFill>
                  <a:schemeClr val="tx2"/>
                </a:solidFill>
              </a:rPr>
              <a:t>calculate</a:t>
            </a:r>
            <a:r>
              <a:rPr lang="pt-BR" sz="2400" dirty="0">
                <a:solidFill>
                  <a:schemeClr val="tx2"/>
                </a:solidFill>
              </a:rPr>
              <a:t> 5³ = 5²*5?</a:t>
            </a:r>
          </a:p>
          <a:p>
            <a:pPr lvl="3" hangingPunct="0"/>
            <a:r>
              <a:rPr lang="pt-BR" sz="2000" dirty="0">
                <a:solidFill>
                  <a:schemeClr val="tx2"/>
                </a:solidFill>
              </a:rPr>
              <a:t>YES, 5³ = 5² * 5 = 25 * 5 = 125</a:t>
            </a:r>
          </a:p>
          <a:p>
            <a:pPr lvl="2" hangingPunct="0"/>
            <a:r>
              <a:rPr lang="pt-BR" sz="2400" dirty="0">
                <a:solidFill>
                  <a:schemeClr val="tx2"/>
                </a:solidFill>
              </a:rPr>
              <a:t>Do </a:t>
            </a:r>
            <a:r>
              <a:rPr lang="pt-BR" sz="2400" dirty="0" err="1">
                <a:solidFill>
                  <a:schemeClr val="tx2"/>
                </a:solidFill>
              </a:rPr>
              <a:t>I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  <a:r>
              <a:rPr lang="pt-BR" sz="2400" dirty="0" err="1">
                <a:solidFill>
                  <a:schemeClr val="tx2"/>
                </a:solidFill>
              </a:rPr>
              <a:t>know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  <a:r>
              <a:rPr lang="pt-BR" sz="2400" dirty="0" err="1">
                <a:solidFill>
                  <a:schemeClr val="tx2"/>
                </a:solidFill>
              </a:rPr>
              <a:t>how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  <a:r>
              <a:rPr lang="pt-BR" sz="2400" dirty="0" err="1">
                <a:solidFill>
                  <a:schemeClr val="tx2"/>
                </a:solidFill>
              </a:rPr>
              <a:t>to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  <a:r>
              <a:rPr lang="pt-BR" sz="2400" dirty="0" err="1">
                <a:solidFill>
                  <a:schemeClr val="tx2"/>
                </a:solidFill>
              </a:rPr>
              <a:t>calculate</a:t>
            </a:r>
            <a:r>
              <a:rPr lang="pt-BR" sz="2400" dirty="0">
                <a:solidFill>
                  <a:schemeClr val="tx2"/>
                </a:solidFill>
              </a:rPr>
              <a:t> 5² = 5¹*5?</a:t>
            </a:r>
          </a:p>
          <a:p>
            <a:pPr lvl="3" hangingPunct="0"/>
            <a:r>
              <a:rPr lang="pt-BR" sz="2000" dirty="0">
                <a:solidFill>
                  <a:schemeClr val="tx2"/>
                </a:solidFill>
              </a:rPr>
              <a:t>YES, 5¹ * 5 = 5 * 5 = 25</a:t>
            </a:r>
          </a:p>
          <a:p>
            <a:pPr lvl="2" hangingPunct="0"/>
            <a:r>
              <a:rPr lang="pt-BR" sz="2400" dirty="0">
                <a:solidFill>
                  <a:schemeClr val="tx2"/>
                </a:solidFill>
              </a:rPr>
              <a:t>Do </a:t>
            </a:r>
            <a:r>
              <a:rPr lang="pt-BR" sz="2400" dirty="0" err="1">
                <a:solidFill>
                  <a:schemeClr val="tx2"/>
                </a:solidFill>
              </a:rPr>
              <a:t>I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  <a:r>
              <a:rPr lang="pt-BR" sz="2400" dirty="0" err="1">
                <a:solidFill>
                  <a:schemeClr val="tx2"/>
                </a:solidFill>
              </a:rPr>
              <a:t>know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  <a:r>
              <a:rPr lang="pt-BR" sz="2400" dirty="0" err="1">
                <a:solidFill>
                  <a:schemeClr val="tx2"/>
                </a:solidFill>
              </a:rPr>
              <a:t>how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  <a:r>
              <a:rPr lang="pt-BR" sz="2400" dirty="0" err="1">
                <a:solidFill>
                  <a:schemeClr val="tx2"/>
                </a:solidFill>
              </a:rPr>
              <a:t>to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  <a:r>
              <a:rPr lang="pt-BR" sz="2400" dirty="0" err="1">
                <a:solidFill>
                  <a:schemeClr val="tx2"/>
                </a:solidFill>
              </a:rPr>
              <a:t>calculate</a:t>
            </a:r>
            <a:r>
              <a:rPr lang="pt-BR" sz="2400" dirty="0">
                <a:solidFill>
                  <a:schemeClr val="tx2"/>
                </a:solidFill>
              </a:rPr>
              <a:t> 5¹ = 5</a:t>
            </a:r>
            <a:r>
              <a:rPr lang="pt-BR" sz="2400" baseline="30000" dirty="0">
                <a:solidFill>
                  <a:schemeClr val="tx2"/>
                </a:solidFill>
              </a:rPr>
              <a:t>0</a:t>
            </a:r>
            <a:r>
              <a:rPr lang="pt-BR" sz="2400" dirty="0">
                <a:solidFill>
                  <a:schemeClr val="tx2"/>
                </a:solidFill>
              </a:rPr>
              <a:t>*5?</a:t>
            </a:r>
          </a:p>
          <a:p>
            <a:pPr lvl="3" hangingPunct="0"/>
            <a:r>
              <a:rPr lang="pt-BR" sz="2000" dirty="0">
                <a:solidFill>
                  <a:schemeClr val="tx2"/>
                </a:solidFill>
              </a:rPr>
              <a:t>YES. 5</a:t>
            </a:r>
            <a:r>
              <a:rPr lang="pt-BR" sz="2000" baseline="33000" dirty="0">
                <a:solidFill>
                  <a:schemeClr val="tx2"/>
                </a:solidFill>
              </a:rPr>
              <a:t>0</a:t>
            </a:r>
            <a:r>
              <a:rPr lang="pt-BR" sz="2000" dirty="0">
                <a:solidFill>
                  <a:schemeClr val="tx2"/>
                </a:solidFill>
              </a:rPr>
              <a:t> = 1 (base case) .: 1*5 = 5</a:t>
            </a:r>
          </a:p>
          <a:p>
            <a:pPr lvl="2" hangingPunct="0"/>
            <a:endParaRPr lang="pt-BR" sz="2400" dirty="0">
              <a:solidFill>
                <a:srgbClr val="CCCCCC"/>
              </a:solidFill>
            </a:endParaRPr>
          </a:p>
          <a:p>
            <a:pPr lvl="3" hangingPunct="0"/>
            <a:endParaRPr lang="pt-BR" sz="2000" dirty="0">
              <a:solidFill>
                <a:srgbClr val="CCCCCC"/>
              </a:solidFill>
            </a:endParaRPr>
          </a:p>
        </p:txBody>
      </p:sp>
      <p:sp>
        <p:nvSpPr>
          <p:cNvPr id="5" name="Forma livre 4"/>
          <p:cNvSpPr/>
          <p:nvPr/>
        </p:nvSpPr>
        <p:spPr>
          <a:xfrm>
            <a:off x="7463308" y="4900285"/>
            <a:ext cx="4311407" cy="15925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3629" b="1">
                <a:ea typeface="DejaVu Sans" pitchFamily="2"/>
                <a:cs typeface="DejaVu Sans" pitchFamily="2"/>
              </a:rPr>
              <a:t>Final </a:t>
            </a:r>
            <a:r>
              <a:rPr lang="pt-BR" sz="3629" b="1" err="1">
                <a:ea typeface="DejaVu Sans" pitchFamily="2"/>
                <a:cs typeface="DejaVu Sans" pitchFamily="2"/>
              </a:rPr>
              <a:t>Solution</a:t>
            </a:r>
            <a:r>
              <a:rPr lang="pt-BR" sz="3629" b="1">
                <a:ea typeface="DejaVu Sans" pitchFamily="2"/>
                <a:cs typeface="DejaVu Sans" pitchFamily="2"/>
              </a:rPr>
              <a:t>: 625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DB3876C-C773-F789-DAFE-094EA9E9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3056321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B387949-1F38-3322-CAC5-B2E60453C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Divide and conquer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967325"/>
          </a:xfrm>
        </p:spPr>
        <p:txBody>
          <a:bodyPr>
            <a:normAutofit/>
          </a:bodyPr>
          <a:lstStyle/>
          <a:p>
            <a:pPr lvl="0"/>
            <a:r>
              <a:rPr lang="pt-BR" dirty="0" err="1"/>
              <a:t>Let’s</a:t>
            </a:r>
            <a:r>
              <a:rPr lang="pt-BR" dirty="0"/>
              <a:t> </a:t>
            </a:r>
            <a:r>
              <a:rPr lang="pt-BR" dirty="0" err="1"/>
              <a:t>write</a:t>
            </a:r>
            <a:r>
              <a:rPr lang="pt-BR" dirty="0"/>
              <a:t> a divide-</a:t>
            </a:r>
            <a:r>
              <a:rPr lang="pt-BR" dirty="0" err="1"/>
              <a:t>and</a:t>
            </a:r>
            <a:r>
              <a:rPr lang="pt-BR" dirty="0"/>
              <a:t>-</a:t>
            </a:r>
            <a:r>
              <a:rPr lang="pt-BR" dirty="0" err="1"/>
              <a:t>conquer</a:t>
            </a:r>
            <a:r>
              <a:rPr lang="pt-BR" dirty="0"/>
              <a:t> </a:t>
            </a:r>
            <a:r>
              <a:rPr lang="pt-BR" dirty="0" err="1"/>
              <a:t>algorithm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, </a:t>
            </a:r>
            <a:r>
              <a:rPr lang="pt-BR" dirty="0" err="1"/>
              <a:t>given</a:t>
            </a:r>
            <a:r>
              <a:rPr lang="pt-BR" dirty="0"/>
              <a:t> a </a:t>
            </a:r>
            <a:r>
              <a:rPr lang="pt-BR" dirty="0" err="1"/>
              <a:t>list</a:t>
            </a:r>
            <a:r>
              <a:rPr lang="pt-BR" dirty="0"/>
              <a:t> </a:t>
            </a:r>
            <a:r>
              <a:rPr lang="pt-BR" dirty="0" err="1"/>
              <a:t>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n</a:t>
            </a:r>
            <a:r>
              <a:rPr lang="pt-BR" dirty="0"/>
              <a:t> &gt;2 </a:t>
            </a:r>
            <a:r>
              <a:rPr lang="pt-BR" dirty="0" err="1"/>
              <a:t>numbers</a:t>
            </a:r>
            <a:r>
              <a:rPr lang="pt-BR" dirty="0"/>
              <a:t>, </a:t>
            </a:r>
            <a:r>
              <a:rPr lang="pt-BR" dirty="0" err="1"/>
              <a:t>identifies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smallest</a:t>
            </a:r>
            <a:r>
              <a:rPr lang="pt-BR" dirty="0"/>
              <a:t> </a:t>
            </a:r>
            <a:r>
              <a:rPr lang="pt-BR" dirty="0" err="1"/>
              <a:t>element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S</a:t>
            </a:r>
            <a:endParaRPr lang="pt-BR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EFB50D8-FD2E-5663-8B9C-4BED6B08E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9734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18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4196-D822-3CFA-F78C-EB0349A8B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</p:txBody>
      </p:sp>
      <p:sp>
        <p:nvSpPr>
          <p:cNvPr id="5" name="CaixaDeTexto 6">
            <a:extLst>
              <a:ext uri="{FF2B5EF4-FFF2-40B4-BE49-F238E27FC236}">
                <a16:creationId xmlns:a16="http://schemas.microsoft.com/office/drawing/2014/main" id="{46FBCA13-6829-B544-AD6B-4D10E9B40D8F}"/>
              </a:ext>
            </a:extLst>
          </p:cNvPr>
          <p:cNvSpPr txBox="1"/>
          <p:nvPr/>
        </p:nvSpPr>
        <p:spPr>
          <a:xfrm>
            <a:off x="1422400" y="1534574"/>
            <a:ext cx="93762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/>
            <a:r>
              <a:rPr lang="pt-BR" b="1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def</a:t>
            </a:r>
            <a:r>
              <a:rPr lang="pt-BR" b="1" dirty="0">
                <a:latin typeface="Courier New" pitchFamily="49" charset="0"/>
                <a:ea typeface="DejaVu Sans" pitchFamily="2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calc_minimum</a:t>
            </a:r>
            <a:r>
              <a:rPr lang="pt-BR" dirty="0">
                <a:latin typeface="Courier New" pitchFamily="49" charset="0"/>
                <a:ea typeface="DejaVu Sans" pitchFamily="2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lst</a:t>
            </a:r>
            <a:r>
              <a:rPr lang="pt-BR" dirty="0">
                <a:latin typeface="Courier New" pitchFamily="49" charset="0"/>
                <a:ea typeface="DejaVu Sans" pitchFamily="2"/>
                <a:cs typeface="Courier New" pitchFamily="49" charset="0"/>
              </a:rPr>
              <a:t>, start, </a:t>
            </a:r>
            <a:r>
              <a:rPr lang="pt-BR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end</a:t>
            </a:r>
            <a:r>
              <a:rPr lang="pt-BR" dirty="0">
                <a:latin typeface="Courier New" pitchFamily="49" charset="0"/>
                <a:ea typeface="DejaVu Sans" pitchFamily="2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ea typeface="DejaVu Sans" pitchFamily="2"/>
                <a:cs typeface="Courier New" pitchFamily="49" charset="0"/>
              </a:rPr>
              <a:t>:</a:t>
            </a:r>
            <a:endParaRPr lang="pt-BR" dirty="0">
              <a:latin typeface="Courier New" pitchFamily="49" charset="0"/>
              <a:ea typeface="DejaVu Sans" pitchFamily="2"/>
              <a:cs typeface="Courier New" pitchFamily="49" charset="0"/>
            </a:endParaRPr>
          </a:p>
          <a:p>
            <a:pPr lvl="0" hangingPunct="0"/>
            <a:r>
              <a:rPr lang="pt-BR" dirty="0">
                <a:latin typeface="Courier New" pitchFamily="49" charset="0"/>
                <a:ea typeface="DejaVu Sans" pitchFamily="2"/>
                <a:cs typeface="Courier New" pitchFamily="49" charset="0"/>
              </a:rPr>
              <a:t>   min1, min 2 = 0</a:t>
            </a:r>
          </a:p>
          <a:p>
            <a:pPr lvl="0" hangingPunct="0"/>
            <a:r>
              <a:rPr lang="pt-BR" b="1" dirty="0">
                <a:latin typeface="Courier New" pitchFamily="49" charset="0"/>
                <a:ea typeface="DejaVu Sans" pitchFamily="2"/>
                <a:cs typeface="Courier New" pitchFamily="49" charset="0"/>
              </a:rPr>
              <a:t>   </a:t>
            </a:r>
            <a:r>
              <a:rPr lang="pt-BR" b="1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if</a:t>
            </a:r>
            <a:r>
              <a:rPr lang="pt-BR" dirty="0">
                <a:latin typeface="Courier New" pitchFamily="49" charset="0"/>
                <a:ea typeface="DejaVu Sans" pitchFamily="2"/>
                <a:cs typeface="Courier New" pitchFamily="49" charset="0"/>
              </a:rPr>
              <a:t> (</a:t>
            </a:r>
            <a:r>
              <a:rPr lang="pt-BR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end</a:t>
            </a:r>
            <a:r>
              <a:rPr lang="pt-BR" dirty="0">
                <a:latin typeface="Courier New" pitchFamily="49" charset="0"/>
                <a:ea typeface="DejaVu Sans" pitchFamily="2"/>
                <a:cs typeface="Courier New" pitchFamily="49" charset="0"/>
              </a:rPr>
              <a:t> - start &lt;= 1): 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ea typeface="DejaVu Sans" pitchFamily="2"/>
                <a:cs typeface="Courier New" pitchFamily="49" charset="0"/>
              </a:rPr>
              <a:t># </a:t>
            </a:r>
            <a:r>
              <a:rPr lang="pt-BR" b="1" dirty="0" err="1">
                <a:solidFill>
                  <a:schemeClr val="tx2"/>
                </a:solidFill>
                <a:latin typeface="Courier New" pitchFamily="49" charset="0"/>
                <a:ea typeface="DejaVu Sans" pitchFamily="2"/>
                <a:cs typeface="Courier New" pitchFamily="49" charset="0"/>
              </a:rPr>
              <a:t>list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ea typeface="DejaVu Sans" pitchFamily="2"/>
                <a:cs typeface="Courier New" pitchFamily="49" charset="0"/>
              </a:rPr>
              <a:t> </a:t>
            </a:r>
            <a:r>
              <a:rPr lang="pt-BR" b="1" dirty="0" err="1">
                <a:solidFill>
                  <a:schemeClr val="tx2"/>
                </a:solidFill>
                <a:latin typeface="Courier New" pitchFamily="49" charset="0"/>
                <a:ea typeface="DejaVu Sans" pitchFamily="2"/>
                <a:cs typeface="Courier New" pitchFamily="49" charset="0"/>
              </a:rPr>
              <a:t>with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ea typeface="DejaVu Sans" pitchFamily="2"/>
                <a:cs typeface="Courier New" pitchFamily="49" charset="0"/>
              </a:rPr>
              <a:t> 2 </a:t>
            </a:r>
            <a:r>
              <a:rPr lang="pt-BR" b="1" dirty="0" err="1">
                <a:solidFill>
                  <a:schemeClr val="tx2"/>
                </a:solidFill>
                <a:latin typeface="Courier New" pitchFamily="49" charset="0"/>
                <a:ea typeface="DejaVu Sans" pitchFamily="2"/>
                <a:cs typeface="Courier New" pitchFamily="49" charset="0"/>
              </a:rPr>
              <a:t>values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ea typeface="DejaVu Sans" pitchFamily="2"/>
                <a:cs typeface="Courier New" pitchFamily="49" charset="0"/>
              </a:rPr>
              <a:t> </a:t>
            </a:r>
            <a:r>
              <a:rPr lang="pt-BR" b="1" dirty="0" err="1">
                <a:solidFill>
                  <a:schemeClr val="tx2"/>
                </a:solidFill>
                <a:latin typeface="Courier New" pitchFamily="49" charset="0"/>
                <a:ea typeface="DejaVu Sans" pitchFamily="2"/>
                <a:cs typeface="Courier New" pitchFamily="49" charset="0"/>
              </a:rPr>
              <a:t>or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ea typeface="DejaVu Sans" pitchFamily="2"/>
                <a:cs typeface="Courier New" pitchFamily="49" charset="0"/>
              </a:rPr>
              <a:t> </a:t>
            </a:r>
            <a:r>
              <a:rPr lang="pt-BR" b="1" dirty="0" err="1">
                <a:solidFill>
                  <a:schemeClr val="tx2"/>
                </a:solidFill>
                <a:latin typeface="Courier New" pitchFamily="49" charset="0"/>
                <a:ea typeface="DejaVu Sans" pitchFamily="2"/>
                <a:cs typeface="Courier New" pitchFamily="49" charset="0"/>
              </a:rPr>
              <a:t>less</a:t>
            </a:r>
            <a:endParaRPr lang="pt-BR" dirty="0">
              <a:solidFill>
                <a:schemeClr val="tx2"/>
              </a:solidFill>
              <a:latin typeface="Courier New" pitchFamily="49" charset="0"/>
              <a:ea typeface="DejaVu Sans" pitchFamily="2"/>
              <a:cs typeface="Courier New" pitchFamily="49" charset="0"/>
            </a:endParaRPr>
          </a:p>
          <a:p>
            <a:pPr lvl="0" hangingPunct="0"/>
            <a:r>
              <a:rPr lang="pt-BR" b="1" dirty="0">
                <a:latin typeface="Courier New" pitchFamily="49" charset="0"/>
                <a:ea typeface="DejaVu Sans" pitchFamily="2"/>
                <a:cs typeface="Courier New" pitchFamily="49" charset="0"/>
              </a:rPr>
              <a:t>      </a:t>
            </a:r>
            <a:r>
              <a:rPr lang="pt-BR" b="1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if</a:t>
            </a:r>
            <a:r>
              <a:rPr lang="pt-BR" dirty="0">
                <a:latin typeface="Courier New" pitchFamily="49" charset="0"/>
                <a:ea typeface="DejaVu Sans" pitchFamily="2"/>
                <a:cs typeface="Courier New" pitchFamily="49" charset="0"/>
              </a:rPr>
              <a:t> (</a:t>
            </a:r>
            <a:r>
              <a:rPr lang="pt-BR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lst</a:t>
            </a:r>
            <a:r>
              <a:rPr lang="pt-BR" dirty="0">
                <a:latin typeface="Courier New" pitchFamily="49" charset="0"/>
                <a:ea typeface="DejaVu Sans" pitchFamily="2"/>
                <a:cs typeface="Courier New" pitchFamily="49" charset="0"/>
              </a:rPr>
              <a:t>[start] &lt; </a:t>
            </a:r>
            <a:r>
              <a:rPr lang="pt-BR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lst</a:t>
            </a:r>
            <a:r>
              <a:rPr lang="pt-BR" dirty="0">
                <a:latin typeface="Courier New" pitchFamily="49" charset="0"/>
                <a:ea typeface="DejaVu Sans" pitchFamily="2"/>
                <a:cs typeface="Courier New" pitchFamily="49" charset="0"/>
              </a:rPr>
              <a:t>[</a:t>
            </a:r>
            <a:r>
              <a:rPr lang="pt-BR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end</a:t>
            </a:r>
            <a:r>
              <a:rPr lang="pt-BR" dirty="0">
                <a:latin typeface="Courier New" pitchFamily="49" charset="0"/>
                <a:ea typeface="DejaVu Sans" pitchFamily="2"/>
                <a:cs typeface="Courier New" pitchFamily="49" charset="0"/>
              </a:rPr>
              <a:t>]):</a:t>
            </a:r>
            <a:endParaRPr lang="pt-BR" b="1" dirty="0">
              <a:latin typeface="Courier New" pitchFamily="49" charset="0"/>
              <a:ea typeface="DejaVu Sans" pitchFamily="2"/>
              <a:cs typeface="Courier New" pitchFamily="49" charset="0"/>
            </a:endParaRPr>
          </a:p>
          <a:p>
            <a:pPr lvl="0" hangingPunct="0"/>
            <a:r>
              <a:rPr lang="pt-BR" b="1" dirty="0">
                <a:latin typeface="Courier New" pitchFamily="49" charset="0"/>
                <a:ea typeface="DejaVu Sans" pitchFamily="2"/>
                <a:cs typeface="Courier New" pitchFamily="49" charset="0"/>
              </a:rPr>
              <a:t>         </a:t>
            </a:r>
            <a:r>
              <a:rPr lang="pt-BR" b="1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return</a:t>
            </a:r>
            <a:r>
              <a:rPr lang="pt-BR" b="1" dirty="0">
                <a:latin typeface="Courier New" pitchFamily="49" charset="0"/>
                <a:ea typeface="DejaVu Sans" pitchFamily="2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lst</a:t>
            </a:r>
            <a:r>
              <a:rPr lang="pt-BR" dirty="0">
                <a:latin typeface="Courier New" pitchFamily="49" charset="0"/>
                <a:ea typeface="DejaVu Sans" pitchFamily="2"/>
                <a:cs typeface="Courier New" pitchFamily="49" charset="0"/>
              </a:rPr>
              <a:t>[start]</a:t>
            </a:r>
          </a:p>
          <a:p>
            <a:pPr lvl="0" hangingPunct="0"/>
            <a:r>
              <a:rPr lang="pt-BR" b="1" dirty="0">
                <a:latin typeface="Courier New" pitchFamily="49" charset="0"/>
                <a:ea typeface="DejaVu Sans" pitchFamily="2"/>
                <a:cs typeface="Courier New" pitchFamily="49" charset="0"/>
              </a:rPr>
              <a:t>      </a:t>
            </a:r>
            <a:r>
              <a:rPr lang="pt-BR" b="1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else</a:t>
            </a:r>
            <a:r>
              <a:rPr lang="pt-BR" b="1" dirty="0">
                <a:latin typeface="Courier New" pitchFamily="49" charset="0"/>
                <a:ea typeface="DejaVu Sans" pitchFamily="2"/>
                <a:cs typeface="Courier New" pitchFamily="49" charset="0"/>
              </a:rPr>
              <a:t>:</a:t>
            </a:r>
          </a:p>
          <a:p>
            <a:pPr lvl="0" hangingPunct="0"/>
            <a:r>
              <a:rPr lang="pt-BR" b="1" dirty="0">
                <a:latin typeface="Courier New" pitchFamily="49" charset="0"/>
                <a:ea typeface="DejaVu Sans" pitchFamily="2"/>
                <a:cs typeface="Courier New" pitchFamily="49" charset="0"/>
              </a:rPr>
              <a:t>         </a:t>
            </a:r>
            <a:r>
              <a:rPr lang="pt-BR" b="1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return</a:t>
            </a:r>
            <a:r>
              <a:rPr lang="pt-BR" b="1" dirty="0">
                <a:latin typeface="Courier New" pitchFamily="49" charset="0"/>
                <a:ea typeface="DejaVu Sans" pitchFamily="2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lst</a:t>
            </a:r>
            <a:r>
              <a:rPr lang="pt-BR" dirty="0">
                <a:latin typeface="Courier New" pitchFamily="49" charset="0"/>
                <a:ea typeface="DejaVu Sans" pitchFamily="2"/>
                <a:cs typeface="Courier New" pitchFamily="49" charset="0"/>
              </a:rPr>
              <a:t>[</a:t>
            </a:r>
            <a:r>
              <a:rPr lang="pt-BR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end</a:t>
            </a:r>
            <a:r>
              <a:rPr lang="pt-BR" dirty="0">
                <a:latin typeface="Courier New" pitchFamily="49" charset="0"/>
                <a:ea typeface="DejaVu Sans" pitchFamily="2"/>
                <a:cs typeface="Courier New" pitchFamily="49" charset="0"/>
              </a:rPr>
              <a:t>]</a:t>
            </a:r>
          </a:p>
          <a:p>
            <a:pPr lvl="0" hangingPunct="0"/>
            <a:r>
              <a:rPr lang="pt-BR" b="1" dirty="0">
                <a:latin typeface="Courier New" pitchFamily="49" charset="0"/>
                <a:ea typeface="DejaVu Sans" pitchFamily="2"/>
                <a:cs typeface="Courier New" pitchFamily="49" charset="0"/>
              </a:rPr>
              <a:t>   </a:t>
            </a:r>
            <a:r>
              <a:rPr lang="pt-BR" b="1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else</a:t>
            </a:r>
            <a:r>
              <a:rPr lang="pt-BR" b="1" dirty="0">
                <a:latin typeface="Courier New" pitchFamily="49" charset="0"/>
                <a:ea typeface="DejaVu Sans" pitchFamily="2"/>
                <a:cs typeface="Courier New" pitchFamily="49" charset="0"/>
              </a:rPr>
              <a:t>:	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ea typeface="DejaVu Sans" pitchFamily="2"/>
                <a:cs typeface="Courier New" pitchFamily="49" charset="0"/>
              </a:rPr>
              <a:t> # </a:t>
            </a:r>
            <a:r>
              <a:rPr lang="pt-BR" b="1" dirty="0" err="1">
                <a:solidFill>
                  <a:schemeClr val="tx2"/>
                </a:solidFill>
                <a:latin typeface="Courier New" pitchFamily="49" charset="0"/>
                <a:ea typeface="DejaVu Sans" pitchFamily="2"/>
                <a:cs typeface="Courier New" pitchFamily="49" charset="0"/>
              </a:rPr>
              <a:t>list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ea typeface="DejaVu Sans" pitchFamily="2"/>
                <a:cs typeface="Courier New" pitchFamily="49" charset="0"/>
              </a:rPr>
              <a:t> </a:t>
            </a:r>
            <a:r>
              <a:rPr lang="pt-BR" b="1" dirty="0" err="1">
                <a:solidFill>
                  <a:schemeClr val="tx2"/>
                </a:solidFill>
                <a:latin typeface="Courier New" pitchFamily="49" charset="0"/>
                <a:ea typeface="DejaVu Sans" pitchFamily="2"/>
                <a:cs typeface="Courier New" pitchFamily="49" charset="0"/>
              </a:rPr>
              <a:t>with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ea typeface="DejaVu Sans" pitchFamily="2"/>
                <a:cs typeface="Courier New" pitchFamily="49" charset="0"/>
              </a:rPr>
              <a:t> more </a:t>
            </a:r>
            <a:r>
              <a:rPr lang="pt-BR" b="1" dirty="0" err="1">
                <a:solidFill>
                  <a:schemeClr val="tx2"/>
                </a:solidFill>
                <a:latin typeface="Courier New" pitchFamily="49" charset="0"/>
                <a:ea typeface="DejaVu Sans" pitchFamily="2"/>
                <a:cs typeface="Courier New" pitchFamily="49" charset="0"/>
              </a:rPr>
              <a:t>than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ea typeface="DejaVu Sans" pitchFamily="2"/>
                <a:cs typeface="Courier New" pitchFamily="49" charset="0"/>
              </a:rPr>
              <a:t> 2 </a:t>
            </a:r>
            <a:r>
              <a:rPr lang="pt-BR" b="1" dirty="0" err="1">
                <a:solidFill>
                  <a:schemeClr val="tx2"/>
                </a:solidFill>
                <a:latin typeface="Courier New" pitchFamily="49" charset="0"/>
                <a:ea typeface="DejaVu Sans" pitchFamily="2"/>
                <a:cs typeface="Courier New" pitchFamily="49" charset="0"/>
              </a:rPr>
              <a:t>values</a:t>
            </a:r>
            <a:endParaRPr lang="pt-BR" dirty="0">
              <a:solidFill>
                <a:schemeClr val="tx2"/>
              </a:solidFill>
              <a:latin typeface="Courier New" pitchFamily="49" charset="0"/>
              <a:ea typeface="DejaVu Sans" pitchFamily="2"/>
              <a:cs typeface="Courier New" pitchFamily="49" charset="0"/>
            </a:endParaRPr>
          </a:p>
          <a:p>
            <a:pPr lvl="0" hangingPunct="0"/>
            <a:r>
              <a:rPr lang="pt-BR" b="1" dirty="0">
                <a:latin typeface="Courier New" pitchFamily="49" charset="0"/>
                <a:ea typeface="DejaVu Sans" pitchFamily="2"/>
                <a:cs typeface="Courier New" pitchFamily="49" charset="0"/>
              </a:rPr>
              <a:t>      </a:t>
            </a:r>
            <a:r>
              <a:rPr lang="pt-BR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middle</a:t>
            </a:r>
            <a:r>
              <a:rPr lang="pt-BR" dirty="0">
                <a:latin typeface="Courier New" pitchFamily="49" charset="0"/>
                <a:ea typeface="DejaVu Sans" pitchFamily="2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ea typeface="DejaVu Sans" pitchFamily="2"/>
                <a:cs typeface="Courier New" pitchFamily="49" charset="0"/>
              </a:rPr>
              <a:t>((start + </a:t>
            </a:r>
            <a:r>
              <a:rPr lang="pt-BR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end</a:t>
            </a:r>
            <a:r>
              <a:rPr lang="pt-BR" dirty="0">
                <a:latin typeface="Courier New" pitchFamily="49" charset="0"/>
                <a:ea typeface="DejaVu Sans" pitchFamily="2"/>
                <a:cs typeface="Courier New" pitchFamily="49" charset="0"/>
              </a:rPr>
              <a:t>) / 2) 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ea typeface="DejaVu Sans" pitchFamily="2"/>
                <a:cs typeface="Courier New" pitchFamily="49" charset="0"/>
              </a:rPr>
              <a:t># divide!</a:t>
            </a:r>
            <a:endParaRPr lang="pt-BR" dirty="0">
              <a:solidFill>
                <a:schemeClr val="tx2"/>
              </a:solidFill>
              <a:latin typeface="Courier New" pitchFamily="49" charset="0"/>
              <a:ea typeface="DejaVu Sans" pitchFamily="2"/>
              <a:cs typeface="Courier New" pitchFamily="49" charset="0"/>
            </a:endParaRPr>
          </a:p>
          <a:p>
            <a:pPr lvl="0" hangingPunct="0"/>
            <a:r>
              <a:rPr lang="pt-BR" dirty="0">
                <a:latin typeface="Courier New" pitchFamily="49" charset="0"/>
                <a:ea typeface="DejaVu Sans" pitchFamily="2"/>
                <a:cs typeface="Courier New" pitchFamily="49" charset="0"/>
              </a:rPr>
              <a:t>      min1 = </a:t>
            </a:r>
            <a:r>
              <a:rPr lang="pt-BR" b="1" dirty="0" err="1">
                <a:solidFill>
                  <a:schemeClr val="accent5"/>
                </a:solidFill>
                <a:latin typeface="Courier New" pitchFamily="49" charset="0"/>
                <a:ea typeface="DejaVu Sans" pitchFamily="2"/>
                <a:cs typeface="Courier New" pitchFamily="49" charset="0"/>
              </a:rPr>
              <a:t>calc_minimum</a:t>
            </a:r>
            <a:r>
              <a:rPr lang="pt-BR" dirty="0">
                <a:latin typeface="Courier New" pitchFamily="49" charset="0"/>
                <a:ea typeface="DejaVu Sans" pitchFamily="2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lst</a:t>
            </a:r>
            <a:r>
              <a:rPr lang="pt-BR" dirty="0">
                <a:latin typeface="Courier New" pitchFamily="49" charset="0"/>
                <a:ea typeface="DejaVu Sans" pitchFamily="2"/>
                <a:cs typeface="Courier New" pitchFamily="49" charset="0"/>
              </a:rPr>
              <a:t>, </a:t>
            </a:r>
            <a:r>
              <a:rPr lang="pt-BR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middle</a:t>
            </a:r>
            <a:r>
              <a:rPr lang="pt-BR" dirty="0">
                <a:latin typeface="Courier New" pitchFamily="49" charset="0"/>
                <a:ea typeface="DejaVu Sans" pitchFamily="2"/>
                <a:cs typeface="Courier New" pitchFamily="49" charset="0"/>
              </a:rPr>
              <a:t>, </a:t>
            </a:r>
            <a:r>
              <a:rPr lang="pt-BR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end</a:t>
            </a:r>
            <a:r>
              <a:rPr lang="pt-BR" dirty="0">
                <a:latin typeface="Courier New" pitchFamily="49" charset="0"/>
                <a:ea typeface="DejaVu Sans" pitchFamily="2"/>
                <a:cs typeface="Courier New" pitchFamily="49" charset="0"/>
              </a:rPr>
              <a:t>)</a:t>
            </a:r>
          </a:p>
          <a:p>
            <a:pPr lvl="0" hangingPunct="0"/>
            <a:r>
              <a:rPr lang="pt-BR" dirty="0">
                <a:latin typeface="Courier New" pitchFamily="49" charset="0"/>
                <a:ea typeface="DejaVu Sans" pitchFamily="2"/>
                <a:cs typeface="Courier New" pitchFamily="49" charset="0"/>
              </a:rPr>
              <a:t>      min2 = </a:t>
            </a:r>
            <a:r>
              <a:rPr lang="pt-BR" b="1" dirty="0" err="1">
                <a:solidFill>
                  <a:schemeClr val="accent5"/>
                </a:solidFill>
                <a:latin typeface="Courier New" pitchFamily="49" charset="0"/>
                <a:ea typeface="DejaVu Sans" pitchFamily="2"/>
                <a:cs typeface="Courier New" pitchFamily="49" charset="0"/>
              </a:rPr>
              <a:t>calc_minimum</a:t>
            </a:r>
            <a:r>
              <a:rPr lang="pt-BR" dirty="0">
                <a:latin typeface="Courier New" pitchFamily="49" charset="0"/>
                <a:ea typeface="DejaVu Sans" pitchFamily="2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lst</a:t>
            </a:r>
            <a:r>
              <a:rPr lang="pt-BR" dirty="0">
                <a:latin typeface="Courier New" pitchFamily="49" charset="0"/>
                <a:ea typeface="DejaVu Sans" pitchFamily="2"/>
                <a:cs typeface="Courier New" pitchFamily="49" charset="0"/>
              </a:rPr>
              <a:t>, start, middle-1)</a:t>
            </a:r>
          </a:p>
          <a:p>
            <a:pPr lvl="0" hangingPunct="0"/>
            <a:r>
              <a:rPr lang="pt-BR" b="1" dirty="0">
                <a:latin typeface="Courier New" pitchFamily="49" charset="0"/>
                <a:ea typeface="DejaVu Sans" pitchFamily="2"/>
                <a:cs typeface="Courier New" pitchFamily="49" charset="0"/>
              </a:rPr>
              <a:t>      </a:t>
            </a:r>
            <a:r>
              <a:rPr lang="pt-BR" b="1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if</a:t>
            </a:r>
            <a:r>
              <a:rPr lang="pt-BR" dirty="0">
                <a:latin typeface="Courier New" pitchFamily="49" charset="0"/>
                <a:ea typeface="DejaVu Sans" pitchFamily="2"/>
                <a:cs typeface="Courier New" pitchFamily="49" charset="0"/>
              </a:rPr>
              <a:t> (min1 &lt;= min2):</a:t>
            </a:r>
          </a:p>
          <a:p>
            <a:pPr lvl="0" hangingPunct="0"/>
            <a:r>
              <a:rPr lang="pt-BR" b="1" dirty="0">
                <a:latin typeface="Courier New" pitchFamily="49" charset="0"/>
                <a:ea typeface="DejaVu Sans" pitchFamily="2"/>
                <a:cs typeface="Courier New" pitchFamily="49" charset="0"/>
              </a:rPr>
              <a:t>         </a:t>
            </a:r>
            <a:r>
              <a:rPr lang="pt-BR" b="1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return</a:t>
            </a:r>
            <a:r>
              <a:rPr lang="pt-BR" dirty="0">
                <a:latin typeface="Courier New" pitchFamily="49" charset="0"/>
                <a:ea typeface="DejaVu Sans" pitchFamily="2"/>
                <a:cs typeface="Courier New" pitchFamily="49" charset="0"/>
              </a:rPr>
              <a:t> min1</a:t>
            </a:r>
          </a:p>
          <a:p>
            <a:pPr lvl="0" hangingPunct="0"/>
            <a:r>
              <a:rPr lang="pt-BR" b="1" dirty="0">
                <a:latin typeface="Courier New" pitchFamily="49" charset="0"/>
                <a:ea typeface="DejaVu Sans" pitchFamily="2"/>
                <a:cs typeface="Courier New" pitchFamily="49" charset="0"/>
              </a:rPr>
              <a:t>      </a:t>
            </a:r>
            <a:r>
              <a:rPr lang="pt-BR" b="1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else</a:t>
            </a:r>
            <a:r>
              <a:rPr lang="pt-BR" b="1" dirty="0">
                <a:latin typeface="Courier New" pitchFamily="49" charset="0"/>
                <a:ea typeface="DejaVu Sans" pitchFamily="2"/>
                <a:cs typeface="Courier New" pitchFamily="49" charset="0"/>
              </a:rPr>
              <a:t>:</a:t>
            </a:r>
          </a:p>
          <a:p>
            <a:pPr lvl="0" hangingPunct="0"/>
            <a:r>
              <a:rPr lang="pt-BR" b="1" dirty="0">
                <a:latin typeface="Courier New" pitchFamily="49" charset="0"/>
                <a:ea typeface="DejaVu Sans" pitchFamily="2"/>
                <a:cs typeface="Courier New" pitchFamily="49" charset="0"/>
              </a:rPr>
              <a:t>         </a:t>
            </a:r>
            <a:r>
              <a:rPr lang="pt-BR" b="1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return</a:t>
            </a:r>
            <a:r>
              <a:rPr lang="pt-BR" dirty="0">
                <a:latin typeface="Courier New" pitchFamily="49" charset="0"/>
                <a:ea typeface="DejaVu Sans" pitchFamily="2"/>
                <a:cs typeface="Courier New" pitchFamily="49" charset="0"/>
              </a:rPr>
              <a:t> min2</a:t>
            </a:r>
          </a:p>
          <a:p>
            <a:pPr lvl="0" hangingPunct="0"/>
            <a:r>
              <a:rPr lang="pt-BR" dirty="0">
                <a:solidFill>
                  <a:schemeClr val="tx2"/>
                </a:solidFill>
                <a:latin typeface="Courier New" pitchFamily="49" charset="0"/>
                <a:ea typeface="DejaVu Sans" pitchFamily="2"/>
                <a:cs typeface="Courier New" pitchFamily="49" charset="0"/>
              </a:rPr>
              <a:t>#MAIN</a:t>
            </a:r>
          </a:p>
          <a:p>
            <a:pPr lvl="0" hangingPunct="0"/>
            <a:r>
              <a:rPr lang="pt-BR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numbers</a:t>
            </a:r>
            <a:r>
              <a:rPr lang="pt-BR" dirty="0">
                <a:latin typeface="Courier New" pitchFamily="49" charset="0"/>
                <a:ea typeface="DejaVu Sans" pitchFamily="2"/>
                <a:cs typeface="Courier New" pitchFamily="49" charset="0"/>
              </a:rPr>
              <a:t> = [2, 9, 1, 7, 8, 3]</a:t>
            </a:r>
            <a:endParaRPr lang="pt-BR" b="1" dirty="0">
              <a:latin typeface="Courier New" pitchFamily="49" charset="0"/>
              <a:ea typeface="DejaVu Sans" pitchFamily="2"/>
              <a:cs typeface="Courier New" pitchFamily="49" charset="0"/>
            </a:endParaRPr>
          </a:p>
          <a:p>
            <a:pPr lvl="0" hangingPunct="0"/>
            <a:r>
              <a:rPr lang="pt-BR" b="1" dirty="0">
                <a:latin typeface="Courier New" pitchFamily="49" charset="0"/>
                <a:ea typeface="DejaVu Sans" pitchFamily="2"/>
                <a:cs typeface="Courier New" pitchFamily="49" charset="0"/>
              </a:rPr>
              <a:t>print</a:t>
            </a:r>
            <a:r>
              <a:rPr lang="pt-BR" dirty="0">
                <a:latin typeface="Courier New" pitchFamily="49" charset="0"/>
                <a:ea typeface="DejaVu Sans" pitchFamily="2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calc_minimum</a:t>
            </a:r>
            <a:r>
              <a:rPr lang="pt-BR" dirty="0">
                <a:latin typeface="Courier New" pitchFamily="49" charset="0"/>
                <a:ea typeface="DejaVu Sans" pitchFamily="2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numbers</a:t>
            </a:r>
            <a:r>
              <a:rPr lang="pt-BR" dirty="0">
                <a:latin typeface="Courier New" pitchFamily="49" charset="0"/>
                <a:ea typeface="DejaVu Sans" pitchFamily="2"/>
                <a:cs typeface="Courier New" pitchFamily="49" charset="0"/>
              </a:rPr>
              <a:t>, 0, </a:t>
            </a:r>
            <a:r>
              <a:rPr lang="pt-BR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len</a:t>
            </a:r>
            <a:r>
              <a:rPr lang="pt-BR" dirty="0">
                <a:latin typeface="Courier New" pitchFamily="49" charset="0"/>
                <a:ea typeface="DejaVu Sans" pitchFamily="2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numbers</a:t>
            </a:r>
            <a:r>
              <a:rPr lang="pt-BR" dirty="0">
                <a:latin typeface="Courier New" pitchFamily="49" charset="0"/>
                <a:ea typeface="DejaVu Sans" pitchFamily="2"/>
                <a:cs typeface="Courier New" pitchFamily="49" charset="0"/>
              </a:rPr>
              <a:t>)-1))</a:t>
            </a:r>
          </a:p>
        </p:txBody>
      </p:sp>
    </p:spTree>
    <p:extLst>
      <p:ext uri="{BB962C8B-B14F-4D97-AF65-F5344CB8AC3E}">
        <p14:creationId xmlns:p14="http://schemas.microsoft.com/office/powerpoint/2010/main" val="3609314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/>
              <a:t>Divide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conquer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45369" y="3095705"/>
            <a:ext cx="5388660" cy="3109419"/>
          </a:xfrm>
          <a:prstGeom prst="rect">
            <a:avLst/>
          </a:prstGeom>
          <a:noFill/>
          <a:ln>
            <a:noFill/>
          </a:ln>
        </p:spPr>
        <p:txBody>
          <a:bodyPr vert="horz" lIns="81646" tIns="40823" rIns="81646" bIns="40823" compatLnSpc="0"/>
          <a:lstStyle/>
          <a:p>
            <a:pPr lvl="0" hangingPunct="0"/>
            <a:r>
              <a:rPr lang="pt-BR" sz="1361" b="1" err="1">
                <a:ea typeface="DejaVu Sans" pitchFamily="2"/>
                <a:cs typeface="Courier New" pitchFamily="49" charset="0"/>
              </a:rPr>
              <a:t>def</a:t>
            </a:r>
            <a:r>
              <a:rPr lang="pt-BR" sz="1361" b="1">
                <a:ea typeface="DejaVu Sans" pitchFamily="2"/>
                <a:cs typeface="Courier New" pitchFamily="49" charset="0"/>
              </a:rPr>
              <a:t> </a:t>
            </a:r>
            <a:r>
              <a:rPr lang="pt-BR" sz="1361" err="1">
                <a:ea typeface="DejaVu Sans" pitchFamily="2"/>
                <a:cs typeface="Courier New" pitchFamily="49" charset="0"/>
              </a:rPr>
              <a:t>calc_minimum</a:t>
            </a:r>
            <a:r>
              <a:rPr lang="pt-BR" sz="1361">
                <a:ea typeface="DejaVu Sans" pitchFamily="2"/>
                <a:cs typeface="Courier New" pitchFamily="49" charset="0"/>
              </a:rPr>
              <a:t>(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, start, 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)</a:t>
            </a:r>
            <a:r>
              <a:rPr lang="pt-BR" sz="1361" b="1">
                <a:ea typeface="DejaVu Sans" pitchFamily="2"/>
                <a:cs typeface="Courier New" pitchFamily="49" charset="0"/>
              </a:rPr>
              <a:t>:</a:t>
            </a:r>
            <a:endParaRPr lang="pt-BR" sz="1361">
              <a:ea typeface="DejaVu Sans" pitchFamily="2"/>
              <a:cs typeface="Courier New" pitchFamily="49" charset="0"/>
            </a:endParaRPr>
          </a:p>
          <a:p>
            <a:pPr lvl="0" hangingPunct="0"/>
            <a:r>
              <a:rPr lang="pt-BR" sz="1361">
                <a:ea typeface="DejaVu Sans" pitchFamily="2"/>
                <a:cs typeface="Courier New" pitchFamily="49" charset="0"/>
              </a:rPr>
              <a:t>   min1 =  min2 = 0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</a:t>
            </a:r>
            <a:r>
              <a:rPr lang="pt-BR" sz="1361" b="1" err="1">
                <a:ea typeface="DejaVu Sans" pitchFamily="2"/>
                <a:cs typeface="Courier New" pitchFamily="49" charset="0"/>
              </a:rPr>
              <a:t>if</a:t>
            </a:r>
            <a:r>
              <a:rPr lang="pt-BR" sz="1361">
                <a:ea typeface="DejaVu Sans" pitchFamily="2"/>
                <a:cs typeface="Courier New" pitchFamily="49" charset="0"/>
              </a:rPr>
              <a:t> (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 - start &lt;= 1):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if</a:t>
            </a:r>
            <a:r>
              <a:rPr lang="pt-BR" sz="1361">
                <a:ea typeface="DejaVu Sans" pitchFamily="2"/>
                <a:cs typeface="Courier New" pitchFamily="49" charset="0"/>
              </a:rPr>
              <a:t> (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[start] &lt; 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[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]):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    return 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[start]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else: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   </a:t>
            </a:r>
            <a:r>
              <a:rPr lang="pt-BR" sz="1361" b="1" err="1">
                <a:ea typeface="DejaVu Sans" pitchFamily="2"/>
                <a:cs typeface="Courier New" pitchFamily="49" charset="0"/>
              </a:rPr>
              <a:t>return</a:t>
            </a:r>
            <a:r>
              <a:rPr lang="pt-BR" sz="1361" b="1">
                <a:ea typeface="DejaVu Sans" pitchFamily="2"/>
                <a:cs typeface="Courier New" pitchFamily="49" charset="0"/>
              </a:rPr>
              <a:t> 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[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]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</a:t>
            </a:r>
            <a:r>
              <a:rPr lang="pt-BR" sz="1361" b="1" err="1">
                <a:ea typeface="DejaVu Sans" pitchFamily="2"/>
                <a:cs typeface="Courier New" pitchFamily="49" charset="0"/>
              </a:rPr>
              <a:t>else</a:t>
            </a:r>
            <a:r>
              <a:rPr lang="pt-BR" sz="1361" b="1">
                <a:ea typeface="DejaVu Sans" pitchFamily="2"/>
                <a:cs typeface="Courier New" pitchFamily="49" charset="0"/>
              </a:rPr>
              <a:t>:</a:t>
            </a:r>
            <a:endParaRPr lang="pt-BR" sz="1361">
              <a:ea typeface="DejaVu Sans" pitchFamily="2"/>
              <a:cs typeface="Courier New" pitchFamily="49" charset="0"/>
            </a:endParaRP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</a:t>
            </a:r>
            <a:r>
              <a:rPr lang="pt-BR" sz="1361">
                <a:ea typeface="DejaVu Sans" pitchFamily="2"/>
                <a:cs typeface="Courier New" pitchFamily="49" charset="0"/>
              </a:rPr>
              <a:t>middle = </a:t>
            </a:r>
            <a:r>
              <a:rPr lang="pt-BR" sz="1361" err="1">
                <a:ea typeface="DejaVu Sans" pitchFamily="2"/>
                <a:cs typeface="Courier New" pitchFamily="49" charset="0"/>
              </a:rPr>
              <a:t>int</a:t>
            </a:r>
            <a:r>
              <a:rPr lang="pt-BR" sz="1361">
                <a:ea typeface="DejaVu Sans" pitchFamily="2"/>
                <a:cs typeface="Courier New" pitchFamily="49" charset="0"/>
              </a:rPr>
              <a:t>((start + 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) / 2)</a:t>
            </a:r>
          </a:p>
          <a:p>
            <a:pPr lvl="0" hangingPunct="0"/>
            <a:r>
              <a:rPr lang="pt-BR" sz="1361">
                <a:ea typeface="DejaVu Sans" pitchFamily="2"/>
                <a:cs typeface="Courier New" pitchFamily="49" charset="0"/>
              </a:rPr>
              <a:t>      min1 = </a:t>
            </a:r>
            <a:r>
              <a:rPr lang="pt-BR" sz="1361" err="1">
                <a:ea typeface="DejaVu Sans" pitchFamily="2"/>
                <a:cs typeface="Courier New" pitchFamily="49" charset="0"/>
              </a:rPr>
              <a:t>calc_minimum</a:t>
            </a:r>
            <a:r>
              <a:rPr lang="pt-BR" sz="1361">
                <a:ea typeface="DejaVu Sans" pitchFamily="2"/>
                <a:cs typeface="Courier New" pitchFamily="49" charset="0"/>
              </a:rPr>
              <a:t>(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, </a:t>
            </a:r>
            <a:r>
              <a:rPr lang="pt-BR" sz="1361" err="1">
                <a:ea typeface="DejaVu Sans" pitchFamily="2"/>
                <a:cs typeface="Courier New" pitchFamily="49" charset="0"/>
              </a:rPr>
              <a:t>middle</a:t>
            </a:r>
            <a:r>
              <a:rPr lang="pt-BR" sz="1361">
                <a:ea typeface="DejaVu Sans" pitchFamily="2"/>
                <a:cs typeface="Courier New" pitchFamily="49" charset="0"/>
              </a:rPr>
              <a:t>, 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)</a:t>
            </a:r>
          </a:p>
          <a:p>
            <a:pPr lvl="0" hangingPunct="0"/>
            <a:r>
              <a:rPr lang="pt-BR" sz="1361">
                <a:ea typeface="DejaVu Sans" pitchFamily="2"/>
                <a:cs typeface="Courier New" pitchFamily="49" charset="0"/>
              </a:rPr>
              <a:t>      min2 = </a:t>
            </a:r>
            <a:r>
              <a:rPr lang="pt-BR" sz="1361" err="1">
                <a:ea typeface="DejaVu Sans" pitchFamily="2"/>
                <a:cs typeface="Courier New" pitchFamily="49" charset="0"/>
              </a:rPr>
              <a:t>calc_minimum</a:t>
            </a:r>
            <a:r>
              <a:rPr lang="pt-BR" sz="1361">
                <a:ea typeface="DejaVu Sans" pitchFamily="2"/>
                <a:cs typeface="Courier New" pitchFamily="49" charset="0"/>
              </a:rPr>
              <a:t>(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, start, middle-1)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if</a:t>
            </a:r>
            <a:r>
              <a:rPr lang="pt-BR" sz="1361">
                <a:ea typeface="DejaVu Sans" pitchFamily="2"/>
                <a:cs typeface="Courier New" pitchFamily="49" charset="0"/>
              </a:rPr>
              <a:t> (min1 &lt;= min2):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   </a:t>
            </a:r>
            <a:r>
              <a:rPr lang="pt-BR" sz="1361" b="1" err="1">
                <a:ea typeface="DejaVu Sans" pitchFamily="2"/>
                <a:cs typeface="Courier New" pitchFamily="49" charset="0"/>
              </a:rPr>
              <a:t>return</a:t>
            </a:r>
            <a:r>
              <a:rPr lang="pt-BR" sz="1361">
                <a:ea typeface="DejaVu Sans" pitchFamily="2"/>
                <a:cs typeface="Courier New" pitchFamily="49" charset="0"/>
              </a:rPr>
              <a:t> min1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else: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   </a:t>
            </a:r>
            <a:r>
              <a:rPr lang="pt-BR" sz="1361" b="1" err="1">
                <a:ea typeface="DejaVu Sans" pitchFamily="2"/>
                <a:cs typeface="Courier New" pitchFamily="49" charset="0"/>
              </a:rPr>
              <a:t>return</a:t>
            </a:r>
            <a:r>
              <a:rPr lang="pt-BR" sz="1361">
                <a:ea typeface="DejaVu Sans" pitchFamily="2"/>
                <a:cs typeface="Courier New" pitchFamily="49" charset="0"/>
              </a:rPr>
              <a:t> min2</a:t>
            </a:r>
          </a:p>
        </p:txBody>
      </p:sp>
      <p:sp>
        <p:nvSpPr>
          <p:cNvPr id="6" name="Forma livre 5"/>
          <p:cNvSpPr/>
          <p:nvPr/>
        </p:nvSpPr>
        <p:spPr>
          <a:xfrm>
            <a:off x="1719472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7" name="Forma livre 6"/>
          <p:cNvSpPr/>
          <p:nvPr/>
        </p:nvSpPr>
        <p:spPr>
          <a:xfrm>
            <a:off x="2437959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8" name="Forma livre 7"/>
          <p:cNvSpPr/>
          <p:nvPr/>
        </p:nvSpPr>
        <p:spPr>
          <a:xfrm>
            <a:off x="3156448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9" name="Forma livre 8"/>
          <p:cNvSpPr/>
          <p:nvPr/>
        </p:nvSpPr>
        <p:spPr>
          <a:xfrm>
            <a:off x="3907594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10" name="Forma livre 9"/>
          <p:cNvSpPr/>
          <p:nvPr/>
        </p:nvSpPr>
        <p:spPr>
          <a:xfrm>
            <a:off x="4626082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11" name="Forma livre 10"/>
          <p:cNvSpPr/>
          <p:nvPr/>
        </p:nvSpPr>
        <p:spPr>
          <a:xfrm>
            <a:off x="1686813" y="1959513"/>
            <a:ext cx="2449391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89811" tIns="48988" rIns="89811" bIns="48988" anchor="ctr" anchorCtr="0" compatLnSpc="0"/>
          <a:lstStyle/>
          <a:p>
            <a:pPr algn="ctr" hangingPunct="0"/>
            <a:r>
              <a:rPr lang="pt-BR" err="1">
                <a:ea typeface="DejaVu Sans" pitchFamily="2"/>
                <a:cs typeface="DejaVu Sans" pitchFamily="2"/>
              </a:rPr>
              <a:t>calc_minimum</a:t>
            </a:r>
            <a:r>
              <a:rPr lang="pt-BR">
                <a:ea typeface="DejaVu Sans" pitchFamily="2"/>
                <a:cs typeface="DejaVu Sans" pitchFamily="2"/>
              </a:rPr>
              <a:t>(</a:t>
            </a:r>
            <a:r>
              <a:rPr lang="pt-BR" err="1">
                <a:ea typeface="DejaVu Sans" pitchFamily="2"/>
                <a:cs typeface="DejaVu Sans" pitchFamily="2"/>
              </a:rPr>
              <a:t>lst</a:t>
            </a:r>
            <a:r>
              <a:rPr lang="pt-BR">
                <a:ea typeface="DejaVu Sans" pitchFamily="2"/>
                <a:cs typeface="DejaVu Sans" pitchFamily="2"/>
              </a:rPr>
              <a:t>, 0, 5)</a:t>
            </a:r>
          </a:p>
        </p:txBody>
      </p:sp>
      <p:sp>
        <p:nvSpPr>
          <p:cNvPr id="12" name="Forma livre 11"/>
          <p:cNvSpPr/>
          <p:nvPr/>
        </p:nvSpPr>
        <p:spPr>
          <a:xfrm>
            <a:off x="2437959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633">
                <a:ea typeface="DejaVu Sans" pitchFamily="2"/>
                <a:cs typeface="DejaVu Sans" pitchFamily="2"/>
              </a:rPr>
              <a:t>0</a:t>
            </a:r>
          </a:p>
        </p:txBody>
      </p:sp>
      <p:sp>
        <p:nvSpPr>
          <p:cNvPr id="13" name="Forma livre 12"/>
          <p:cNvSpPr/>
          <p:nvPr/>
        </p:nvSpPr>
        <p:spPr>
          <a:xfrm>
            <a:off x="3156448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633">
                <a:ea typeface="DejaVu Sans" pitchFamily="2"/>
                <a:cs typeface="DejaVu Sans" pitchFamily="2"/>
              </a:rPr>
              <a:t>5</a:t>
            </a:r>
          </a:p>
        </p:txBody>
      </p:sp>
      <p:sp>
        <p:nvSpPr>
          <p:cNvPr id="16" name="Forma livre 15"/>
          <p:cNvSpPr/>
          <p:nvPr/>
        </p:nvSpPr>
        <p:spPr>
          <a:xfrm>
            <a:off x="1719472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633">
                <a:ea typeface="DejaVu Sans" pitchFamily="2"/>
                <a:cs typeface="DejaVu Sans" pitchFamily="2"/>
              </a:rPr>
              <a:t>2</a:t>
            </a:r>
          </a:p>
        </p:txBody>
      </p:sp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3047680" y="1534594"/>
          <a:ext cx="6096642" cy="336419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16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1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419"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2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9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1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7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8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ela 21"/>
          <p:cNvGraphicFramePr>
            <a:graphicFrameLocks noGrp="1"/>
          </p:cNvGraphicFramePr>
          <p:nvPr/>
        </p:nvGraphicFramePr>
        <p:xfrm>
          <a:off x="1676557" y="5331947"/>
          <a:ext cx="3602696" cy="336419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75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419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err="1"/>
                        <a:t>middle</a:t>
                      </a:r>
                      <a:endParaRPr lang="pt-BR" sz="15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/>
                        <a:t>start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err="1"/>
                        <a:t>end</a:t>
                      </a:r>
                      <a:endParaRPr lang="pt-BR" sz="15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/>
                        <a:t>min1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min2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Forma livre 13">
            <a:extLst>
              <a:ext uri="{FF2B5EF4-FFF2-40B4-BE49-F238E27FC236}">
                <a16:creationId xmlns:a16="http://schemas.microsoft.com/office/drawing/2014/main" id="{4F33FFDE-DE31-B046-BB5F-722D227F78C1}"/>
              </a:ext>
            </a:extLst>
          </p:cNvPr>
          <p:cNvSpPr/>
          <p:nvPr/>
        </p:nvSpPr>
        <p:spPr>
          <a:xfrm>
            <a:off x="6964289" y="3674087"/>
            <a:ext cx="816136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00" fill="none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prstDash val="solid"/>
            <a:tailEnd type="arrow"/>
          </a:ln>
        </p:spPr>
        <p:txBody>
          <a:bodyPr vert="horz" lIns="114305" tIns="73482" rIns="114305" bIns="73482" anchor="ctr" anchorCtr="1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24" name="Forma livre 14">
            <a:extLst>
              <a:ext uri="{FF2B5EF4-FFF2-40B4-BE49-F238E27FC236}">
                <a16:creationId xmlns:a16="http://schemas.microsoft.com/office/drawing/2014/main" id="{6AF9C3EE-AA47-714E-8B28-F6DE8266E685}"/>
              </a:ext>
            </a:extLst>
          </p:cNvPr>
          <p:cNvSpPr/>
          <p:nvPr/>
        </p:nvSpPr>
        <p:spPr>
          <a:xfrm>
            <a:off x="7768372" y="4931460"/>
            <a:ext cx="816136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00" fill="none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prstDash val="solid"/>
            <a:tailEnd type="arrow"/>
          </a:ln>
        </p:spPr>
        <p:txBody>
          <a:bodyPr vert="horz" lIns="114305" tIns="73482" rIns="114305" bIns="73482" anchor="ctr" anchorCtr="1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25" name="Forma livre 16">
            <a:extLst>
              <a:ext uri="{FF2B5EF4-FFF2-40B4-BE49-F238E27FC236}">
                <a16:creationId xmlns:a16="http://schemas.microsoft.com/office/drawing/2014/main" id="{1631D4A7-C488-4249-8A3A-D19798A1D8F2}"/>
              </a:ext>
            </a:extLst>
          </p:cNvPr>
          <p:cNvSpPr/>
          <p:nvPr/>
        </p:nvSpPr>
        <p:spPr>
          <a:xfrm>
            <a:off x="8584508" y="5127433"/>
            <a:ext cx="489552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00" fill="none">
                <a:moveTo>
                  <a:pt x="1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prstDash val="solid"/>
            <a:tailEnd type="arrow"/>
          </a:ln>
        </p:spPr>
        <p:txBody>
          <a:bodyPr vert="horz" lIns="114305" tIns="73482" rIns="114305" bIns="73482" anchor="ctr" anchorCtr="1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640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/>
              <a:t>Divide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conquer</a:t>
            </a:r>
            <a:endParaRPr lang="pt-BR" dirty="0"/>
          </a:p>
        </p:txBody>
      </p:sp>
      <p:sp>
        <p:nvSpPr>
          <p:cNvPr id="7" name="Forma livre 6"/>
          <p:cNvSpPr/>
          <p:nvPr/>
        </p:nvSpPr>
        <p:spPr>
          <a:xfrm>
            <a:off x="1719472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8" name="Forma livre 7"/>
          <p:cNvSpPr/>
          <p:nvPr/>
        </p:nvSpPr>
        <p:spPr>
          <a:xfrm>
            <a:off x="3907594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9" name="Forma livre 8"/>
          <p:cNvSpPr/>
          <p:nvPr/>
        </p:nvSpPr>
        <p:spPr>
          <a:xfrm>
            <a:off x="4626082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10" name="Forma livre 9"/>
          <p:cNvSpPr/>
          <p:nvPr/>
        </p:nvSpPr>
        <p:spPr>
          <a:xfrm>
            <a:off x="1882764" y="2449392"/>
            <a:ext cx="2449391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89811" tIns="48988" rIns="89811" bIns="48988" anchor="ctr" anchorCtr="0" compatLnSpc="0"/>
          <a:lstStyle/>
          <a:p>
            <a:pPr algn="ctr" hangingPunct="0"/>
            <a:r>
              <a:rPr lang="pt-BR" dirty="0" err="1">
                <a:solidFill>
                  <a:schemeClr val="dk1"/>
                </a:solidFill>
              </a:rPr>
              <a:t>calc_minimum</a:t>
            </a:r>
            <a:r>
              <a:rPr lang="pt-BR" dirty="0">
                <a:solidFill>
                  <a:schemeClr val="dk1"/>
                </a:solidFill>
              </a:rPr>
              <a:t>(</a:t>
            </a:r>
            <a:r>
              <a:rPr lang="pt-BR" dirty="0" err="1">
                <a:solidFill>
                  <a:schemeClr val="dk1"/>
                </a:solidFill>
              </a:rPr>
              <a:t>lst</a:t>
            </a:r>
            <a:r>
              <a:rPr lang="pt-BR" dirty="0">
                <a:solidFill>
                  <a:schemeClr val="dk1"/>
                </a:solidFill>
              </a:rPr>
              <a:t>, 2, 5)</a:t>
            </a:r>
          </a:p>
        </p:txBody>
      </p:sp>
      <p:sp>
        <p:nvSpPr>
          <p:cNvPr id="11" name="Forma livre 10"/>
          <p:cNvSpPr/>
          <p:nvPr/>
        </p:nvSpPr>
        <p:spPr>
          <a:xfrm>
            <a:off x="2437959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633">
                <a:ea typeface="DejaVu Sans" pitchFamily="2"/>
                <a:cs typeface="DejaVu Sans" pitchFamily="2"/>
              </a:rPr>
              <a:t>2</a:t>
            </a:r>
          </a:p>
        </p:txBody>
      </p:sp>
      <p:sp>
        <p:nvSpPr>
          <p:cNvPr id="12" name="Forma livre 11"/>
          <p:cNvSpPr/>
          <p:nvPr/>
        </p:nvSpPr>
        <p:spPr>
          <a:xfrm>
            <a:off x="3156448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633">
                <a:ea typeface="DejaVu Sans" pitchFamily="2"/>
                <a:cs typeface="DejaVu Sans" pitchFamily="2"/>
              </a:rPr>
              <a:t>5</a:t>
            </a:r>
          </a:p>
        </p:txBody>
      </p:sp>
      <p:sp>
        <p:nvSpPr>
          <p:cNvPr id="15" name="Forma livre 14"/>
          <p:cNvSpPr/>
          <p:nvPr/>
        </p:nvSpPr>
        <p:spPr>
          <a:xfrm>
            <a:off x="1719472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633">
                <a:ea typeface="DejaVu Sans" pitchFamily="2"/>
                <a:cs typeface="DejaVu Sans" pitchFamily="2"/>
              </a:rPr>
              <a:t>3</a:t>
            </a:r>
          </a:p>
        </p:txBody>
      </p:sp>
      <p:sp>
        <p:nvSpPr>
          <p:cNvPr id="22" name="CaixaDeTexto 3">
            <a:extLst>
              <a:ext uri="{FF2B5EF4-FFF2-40B4-BE49-F238E27FC236}">
                <a16:creationId xmlns:a16="http://schemas.microsoft.com/office/drawing/2014/main" id="{5D1A549D-0288-9147-B443-58862CB3797F}"/>
              </a:ext>
            </a:extLst>
          </p:cNvPr>
          <p:cNvSpPr txBox="1"/>
          <p:nvPr/>
        </p:nvSpPr>
        <p:spPr>
          <a:xfrm>
            <a:off x="5345369" y="3095705"/>
            <a:ext cx="5388660" cy="3109419"/>
          </a:xfrm>
          <a:prstGeom prst="rect">
            <a:avLst/>
          </a:prstGeom>
          <a:noFill/>
          <a:ln>
            <a:noFill/>
          </a:ln>
        </p:spPr>
        <p:txBody>
          <a:bodyPr vert="horz" lIns="81646" tIns="40823" rIns="81646" bIns="40823" compatLnSpc="0"/>
          <a:lstStyle/>
          <a:p>
            <a:pPr lvl="0" hangingPunct="0"/>
            <a:r>
              <a:rPr lang="pt-BR" sz="1361" b="1" err="1">
                <a:ea typeface="DejaVu Sans" pitchFamily="2"/>
                <a:cs typeface="Courier New" pitchFamily="49" charset="0"/>
              </a:rPr>
              <a:t>def</a:t>
            </a:r>
            <a:r>
              <a:rPr lang="pt-BR" sz="1361" b="1">
                <a:ea typeface="DejaVu Sans" pitchFamily="2"/>
                <a:cs typeface="Courier New" pitchFamily="49" charset="0"/>
              </a:rPr>
              <a:t> </a:t>
            </a:r>
            <a:r>
              <a:rPr lang="pt-BR" sz="1361" err="1">
                <a:ea typeface="DejaVu Sans" pitchFamily="2"/>
                <a:cs typeface="Courier New" pitchFamily="49" charset="0"/>
              </a:rPr>
              <a:t>calc_minimum</a:t>
            </a:r>
            <a:r>
              <a:rPr lang="pt-BR" sz="1361">
                <a:ea typeface="DejaVu Sans" pitchFamily="2"/>
                <a:cs typeface="Courier New" pitchFamily="49" charset="0"/>
              </a:rPr>
              <a:t>(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, start, 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)</a:t>
            </a:r>
            <a:r>
              <a:rPr lang="pt-BR" sz="1361" b="1">
                <a:ea typeface="DejaVu Sans" pitchFamily="2"/>
                <a:cs typeface="Courier New" pitchFamily="49" charset="0"/>
              </a:rPr>
              <a:t>:</a:t>
            </a:r>
            <a:endParaRPr lang="pt-BR" sz="1361">
              <a:ea typeface="DejaVu Sans" pitchFamily="2"/>
              <a:cs typeface="Courier New" pitchFamily="49" charset="0"/>
            </a:endParaRPr>
          </a:p>
          <a:p>
            <a:pPr lvl="0" hangingPunct="0"/>
            <a:r>
              <a:rPr lang="pt-BR" sz="1361">
                <a:ea typeface="DejaVu Sans" pitchFamily="2"/>
                <a:cs typeface="Courier New" pitchFamily="49" charset="0"/>
              </a:rPr>
              <a:t>   min1 =  min2 = 0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</a:t>
            </a:r>
            <a:r>
              <a:rPr lang="pt-BR" sz="1361" b="1" err="1">
                <a:ea typeface="DejaVu Sans" pitchFamily="2"/>
                <a:cs typeface="Courier New" pitchFamily="49" charset="0"/>
              </a:rPr>
              <a:t>if</a:t>
            </a:r>
            <a:r>
              <a:rPr lang="pt-BR" sz="1361">
                <a:ea typeface="DejaVu Sans" pitchFamily="2"/>
                <a:cs typeface="Courier New" pitchFamily="49" charset="0"/>
              </a:rPr>
              <a:t> (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 - start &lt;= 1):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if</a:t>
            </a:r>
            <a:r>
              <a:rPr lang="pt-BR" sz="1361">
                <a:ea typeface="DejaVu Sans" pitchFamily="2"/>
                <a:cs typeface="Courier New" pitchFamily="49" charset="0"/>
              </a:rPr>
              <a:t> (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[start] &lt; 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[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]):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    return 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[start]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else: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   </a:t>
            </a:r>
            <a:r>
              <a:rPr lang="pt-BR" sz="1361" b="1" err="1">
                <a:ea typeface="DejaVu Sans" pitchFamily="2"/>
                <a:cs typeface="Courier New" pitchFamily="49" charset="0"/>
              </a:rPr>
              <a:t>return</a:t>
            </a:r>
            <a:r>
              <a:rPr lang="pt-BR" sz="1361" b="1">
                <a:ea typeface="DejaVu Sans" pitchFamily="2"/>
                <a:cs typeface="Courier New" pitchFamily="49" charset="0"/>
              </a:rPr>
              <a:t> 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[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]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</a:t>
            </a:r>
            <a:r>
              <a:rPr lang="pt-BR" sz="1361" b="1" err="1">
                <a:ea typeface="DejaVu Sans" pitchFamily="2"/>
                <a:cs typeface="Courier New" pitchFamily="49" charset="0"/>
              </a:rPr>
              <a:t>else</a:t>
            </a:r>
            <a:r>
              <a:rPr lang="pt-BR" sz="1361" b="1">
                <a:ea typeface="DejaVu Sans" pitchFamily="2"/>
                <a:cs typeface="Courier New" pitchFamily="49" charset="0"/>
              </a:rPr>
              <a:t>:</a:t>
            </a:r>
            <a:endParaRPr lang="pt-BR" sz="1361">
              <a:ea typeface="DejaVu Sans" pitchFamily="2"/>
              <a:cs typeface="Courier New" pitchFamily="49" charset="0"/>
            </a:endParaRP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</a:t>
            </a:r>
            <a:r>
              <a:rPr lang="pt-BR" sz="1361">
                <a:ea typeface="DejaVu Sans" pitchFamily="2"/>
                <a:cs typeface="Courier New" pitchFamily="49" charset="0"/>
              </a:rPr>
              <a:t>middle = </a:t>
            </a:r>
            <a:r>
              <a:rPr lang="pt-BR" sz="1361" err="1">
                <a:ea typeface="DejaVu Sans" pitchFamily="2"/>
                <a:cs typeface="Courier New" pitchFamily="49" charset="0"/>
              </a:rPr>
              <a:t>int</a:t>
            </a:r>
            <a:r>
              <a:rPr lang="pt-BR" sz="1361">
                <a:ea typeface="DejaVu Sans" pitchFamily="2"/>
                <a:cs typeface="Courier New" pitchFamily="49" charset="0"/>
              </a:rPr>
              <a:t>((start + 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) / 2)</a:t>
            </a:r>
          </a:p>
          <a:p>
            <a:pPr lvl="0" hangingPunct="0"/>
            <a:r>
              <a:rPr lang="pt-BR" sz="1361">
                <a:ea typeface="DejaVu Sans" pitchFamily="2"/>
                <a:cs typeface="Courier New" pitchFamily="49" charset="0"/>
              </a:rPr>
              <a:t>      min1 = </a:t>
            </a:r>
            <a:r>
              <a:rPr lang="pt-BR" sz="1361" err="1">
                <a:ea typeface="DejaVu Sans" pitchFamily="2"/>
                <a:cs typeface="Courier New" pitchFamily="49" charset="0"/>
              </a:rPr>
              <a:t>calc_minimum</a:t>
            </a:r>
            <a:r>
              <a:rPr lang="pt-BR" sz="1361">
                <a:ea typeface="DejaVu Sans" pitchFamily="2"/>
                <a:cs typeface="Courier New" pitchFamily="49" charset="0"/>
              </a:rPr>
              <a:t>(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, </a:t>
            </a:r>
            <a:r>
              <a:rPr lang="pt-BR" sz="1361" err="1">
                <a:ea typeface="DejaVu Sans" pitchFamily="2"/>
                <a:cs typeface="Courier New" pitchFamily="49" charset="0"/>
              </a:rPr>
              <a:t>middle</a:t>
            </a:r>
            <a:r>
              <a:rPr lang="pt-BR" sz="1361">
                <a:ea typeface="DejaVu Sans" pitchFamily="2"/>
                <a:cs typeface="Courier New" pitchFamily="49" charset="0"/>
              </a:rPr>
              <a:t>, 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)</a:t>
            </a:r>
          </a:p>
          <a:p>
            <a:pPr lvl="0" hangingPunct="0"/>
            <a:r>
              <a:rPr lang="pt-BR" sz="1361">
                <a:ea typeface="DejaVu Sans" pitchFamily="2"/>
                <a:cs typeface="Courier New" pitchFamily="49" charset="0"/>
              </a:rPr>
              <a:t>      min2 = </a:t>
            </a:r>
            <a:r>
              <a:rPr lang="pt-BR" sz="1361" err="1">
                <a:ea typeface="DejaVu Sans" pitchFamily="2"/>
                <a:cs typeface="Courier New" pitchFamily="49" charset="0"/>
              </a:rPr>
              <a:t>calc_minimum</a:t>
            </a:r>
            <a:r>
              <a:rPr lang="pt-BR" sz="1361">
                <a:ea typeface="DejaVu Sans" pitchFamily="2"/>
                <a:cs typeface="Courier New" pitchFamily="49" charset="0"/>
              </a:rPr>
              <a:t>(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, start, middle-1)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if</a:t>
            </a:r>
            <a:r>
              <a:rPr lang="pt-BR" sz="1361">
                <a:ea typeface="DejaVu Sans" pitchFamily="2"/>
                <a:cs typeface="Courier New" pitchFamily="49" charset="0"/>
              </a:rPr>
              <a:t> (min1 &lt;= min2):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   </a:t>
            </a:r>
            <a:r>
              <a:rPr lang="pt-BR" sz="1361" b="1" err="1">
                <a:ea typeface="DejaVu Sans" pitchFamily="2"/>
                <a:cs typeface="Courier New" pitchFamily="49" charset="0"/>
              </a:rPr>
              <a:t>return</a:t>
            </a:r>
            <a:r>
              <a:rPr lang="pt-BR" sz="1361">
                <a:ea typeface="DejaVu Sans" pitchFamily="2"/>
                <a:cs typeface="Courier New" pitchFamily="49" charset="0"/>
              </a:rPr>
              <a:t> min1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else: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   </a:t>
            </a:r>
            <a:r>
              <a:rPr lang="pt-BR" sz="1361" b="1" err="1">
                <a:ea typeface="DejaVu Sans" pitchFamily="2"/>
                <a:cs typeface="Courier New" pitchFamily="49" charset="0"/>
              </a:rPr>
              <a:t>return</a:t>
            </a:r>
            <a:r>
              <a:rPr lang="pt-BR" sz="1361">
                <a:ea typeface="DejaVu Sans" pitchFamily="2"/>
                <a:cs typeface="Courier New" pitchFamily="49" charset="0"/>
              </a:rPr>
              <a:t> min2</a:t>
            </a:r>
          </a:p>
        </p:txBody>
      </p:sp>
      <p:sp>
        <p:nvSpPr>
          <p:cNvPr id="23" name="Forma livre 10">
            <a:extLst>
              <a:ext uri="{FF2B5EF4-FFF2-40B4-BE49-F238E27FC236}">
                <a16:creationId xmlns:a16="http://schemas.microsoft.com/office/drawing/2014/main" id="{7FB83544-27FB-9449-BE2A-D0E0741F7E0E}"/>
              </a:ext>
            </a:extLst>
          </p:cNvPr>
          <p:cNvSpPr/>
          <p:nvPr/>
        </p:nvSpPr>
        <p:spPr>
          <a:xfrm>
            <a:off x="1686813" y="1959513"/>
            <a:ext cx="2449391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89811" tIns="48988" rIns="89811" bIns="48988" anchor="ctr" anchorCtr="0" compatLnSpc="0"/>
          <a:lstStyle/>
          <a:p>
            <a:pPr algn="ctr" hangingPunct="0"/>
            <a:r>
              <a:rPr lang="pt-BR"/>
              <a:t>calc_minimum(lst, 0, 5)</a:t>
            </a:r>
          </a:p>
        </p:txBody>
      </p:sp>
      <p:sp>
        <p:nvSpPr>
          <p:cNvPr id="28" name="Forma livre 13">
            <a:extLst>
              <a:ext uri="{FF2B5EF4-FFF2-40B4-BE49-F238E27FC236}">
                <a16:creationId xmlns:a16="http://schemas.microsoft.com/office/drawing/2014/main" id="{CA9CBDCC-BFA4-CB41-95FB-174D4847E54C}"/>
              </a:ext>
            </a:extLst>
          </p:cNvPr>
          <p:cNvSpPr/>
          <p:nvPr/>
        </p:nvSpPr>
        <p:spPr>
          <a:xfrm>
            <a:off x="6964289" y="3674087"/>
            <a:ext cx="816136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00" fill="none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prstDash val="solid"/>
            <a:tailEnd type="arrow"/>
          </a:ln>
        </p:spPr>
        <p:txBody>
          <a:bodyPr vert="horz" lIns="114305" tIns="73482" rIns="114305" bIns="73482" anchor="ctr" anchorCtr="1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29" name="Forma livre 14">
            <a:extLst>
              <a:ext uri="{FF2B5EF4-FFF2-40B4-BE49-F238E27FC236}">
                <a16:creationId xmlns:a16="http://schemas.microsoft.com/office/drawing/2014/main" id="{068D969C-9B19-F447-ACB8-58A58C637623}"/>
              </a:ext>
            </a:extLst>
          </p:cNvPr>
          <p:cNvSpPr/>
          <p:nvPr/>
        </p:nvSpPr>
        <p:spPr>
          <a:xfrm>
            <a:off x="7768372" y="4931460"/>
            <a:ext cx="816136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00" fill="none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prstDash val="solid"/>
            <a:tailEnd type="arrow"/>
          </a:ln>
        </p:spPr>
        <p:txBody>
          <a:bodyPr vert="horz" lIns="114305" tIns="73482" rIns="114305" bIns="73482" anchor="ctr" anchorCtr="1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30" name="Forma livre 16">
            <a:extLst>
              <a:ext uri="{FF2B5EF4-FFF2-40B4-BE49-F238E27FC236}">
                <a16:creationId xmlns:a16="http://schemas.microsoft.com/office/drawing/2014/main" id="{BAB5741E-4728-334E-A48C-60A153E2252B}"/>
              </a:ext>
            </a:extLst>
          </p:cNvPr>
          <p:cNvSpPr/>
          <p:nvPr/>
        </p:nvSpPr>
        <p:spPr>
          <a:xfrm>
            <a:off x="8584508" y="5127433"/>
            <a:ext cx="489552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00" fill="none">
                <a:moveTo>
                  <a:pt x="1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prstDash val="solid"/>
            <a:tailEnd type="arrow"/>
          </a:ln>
        </p:spPr>
        <p:txBody>
          <a:bodyPr vert="horz" lIns="114305" tIns="73482" rIns="114305" bIns="73482" anchor="ctr" anchorCtr="1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graphicFrame>
        <p:nvGraphicFramePr>
          <p:cNvPr id="4" name="Tabela 20">
            <a:extLst>
              <a:ext uri="{FF2B5EF4-FFF2-40B4-BE49-F238E27FC236}">
                <a16:creationId xmlns:a16="http://schemas.microsoft.com/office/drawing/2014/main" id="{296092C1-737F-604A-10BE-B409E08A1B9E}"/>
              </a:ext>
            </a:extLst>
          </p:cNvPr>
          <p:cNvGraphicFramePr>
            <a:graphicFrameLocks noGrp="1"/>
          </p:cNvGraphicFramePr>
          <p:nvPr/>
        </p:nvGraphicFramePr>
        <p:xfrm>
          <a:off x="3047680" y="1534594"/>
          <a:ext cx="6096642" cy="336419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16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1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41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9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1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7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8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ela 21">
            <a:extLst>
              <a:ext uri="{FF2B5EF4-FFF2-40B4-BE49-F238E27FC236}">
                <a16:creationId xmlns:a16="http://schemas.microsoft.com/office/drawing/2014/main" id="{3DDC7FFC-6A91-010B-48DE-C161A29158A0}"/>
              </a:ext>
            </a:extLst>
          </p:cNvPr>
          <p:cNvGraphicFramePr>
            <a:graphicFrameLocks noGrp="1"/>
          </p:cNvGraphicFramePr>
          <p:nvPr/>
        </p:nvGraphicFramePr>
        <p:xfrm>
          <a:off x="1676557" y="5331947"/>
          <a:ext cx="3602696" cy="336419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75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419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err="1"/>
                        <a:t>middle</a:t>
                      </a:r>
                      <a:endParaRPr lang="pt-BR" sz="15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/>
                        <a:t>start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err="1"/>
                        <a:t>end</a:t>
                      </a:r>
                      <a:endParaRPr lang="pt-BR" sz="15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/>
                        <a:t>min1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min2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8014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/>
              <a:t>Divide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conquer</a:t>
            </a:r>
            <a:endParaRPr lang="pt-BR" dirty="0"/>
          </a:p>
        </p:txBody>
      </p:sp>
      <p:sp>
        <p:nvSpPr>
          <p:cNvPr id="7" name="Forma livre 6"/>
          <p:cNvSpPr/>
          <p:nvPr/>
        </p:nvSpPr>
        <p:spPr>
          <a:xfrm>
            <a:off x="1719472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8" name="Forma livre 7"/>
          <p:cNvSpPr/>
          <p:nvPr/>
        </p:nvSpPr>
        <p:spPr>
          <a:xfrm>
            <a:off x="3907594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9" name="Forma livre 8"/>
          <p:cNvSpPr/>
          <p:nvPr/>
        </p:nvSpPr>
        <p:spPr>
          <a:xfrm>
            <a:off x="4626082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11" name="Forma livre 10"/>
          <p:cNvSpPr/>
          <p:nvPr/>
        </p:nvSpPr>
        <p:spPr>
          <a:xfrm>
            <a:off x="2437959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633">
                <a:ea typeface="DejaVu Sans" pitchFamily="2"/>
                <a:cs typeface="DejaVu Sans" pitchFamily="2"/>
              </a:rPr>
              <a:t>3</a:t>
            </a:r>
          </a:p>
        </p:txBody>
      </p:sp>
      <p:sp>
        <p:nvSpPr>
          <p:cNvPr id="12" name="Forma livre 11"/>
          <p:cNvSpPr/>
          <p:nvPr/>
        </p:nvSpPr>
        <p:spPr>
          <a:xfrm>
            <a:off x="3156448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633">
                <a:ea typeface="DejaVu Sans" pitchFamily="2"/>
                <a:cs typeface="DejaVu Sans" pitchFamily="2"/>
              </a:rPr>
              <a:t>5</a:t>
            </a:r>
          </a:p>
        </p:txBody>
      </p:sp>
      <p:sp>
        <p:nvSpPr>
          <p:cNvPr id="15" name="Forma livre 14"/>
          <p:cNvSpPr/>
          <p:nvPr/>
        </p:nvSpPr>
        <p:spPr>
          <a:xfrm>
            <a:off x="1719472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633">
                <a:ea typeface="DejaVu Sans" pitchFamily="2"/>
                <a:cs typeface="DejaVu Sans" pitchFamily="2"/>
              </a:rPr>
              <a:t>4</a:t>
            </a:r>
          </a:p>
        </p:txBody>
      </p:sp>
      <p:sp>
        <p:nvSpPr>
          <p:cNvPr id="17" name="Forma livre 16"/>
          <p:cNvSpPr/>
          <p:nvPr/>
        </p:nvSpPr>
        <p:spPr>
          <a:xfrm>
            <a:off x="2111171" y="2939270"/>
            <a:ext cx="2449391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89811" tIns="48988" rIns="89811" bIns="48988" anchor="ctr" anchorCtr="0" compatLnSpc="0"/>
          <a:lstStyle/>
          <a:p>
            <a:pPr algn="ctr" hangingPunct="0"/>
            <a:r>
              <a:rPr lang="pt-BR" dirty="0" err="1">
                <a:solidFill>
                  <a:schemeClr val="dk1"/>
                </a:solidFill>
              </a:rPr>
              <a:t>calc_minimum</a:t>
            </a:r>
            <a:r>
              <a:rPr lang="pt-BR" dirty="0">
                <a:solidFill>
                  <a:schemeClr val="dk1"/>
                </a:solidFill>
              </a:rPr>
              <a:t>(</a:t>
            </a:r>
            <a:r>
              <a:rPr lang="pt-BR" dirty="0" err="1">
                <a:solidFill>
                  <a:schemeClr val="dk1"/>
                </a:solidFill>
              </a:rPr>
              <a:t>lst</a:t>
            </a:r>
            <a:r>
              <a:rPr lang="pt-BR" dirty="0">
                <a:solidFill>
                  <a:schemeClr val="dk1"/>
                </a:solidFill>
              </a:rPr>
              <a:t>, 3, 5)</a:t>
            </a:r>
          </a:p>
        </p:txBody>
      </p:sp>
      <p:sp>
        <p:nvSpPr>
          <p:cNvPr id="23" name="Forma livre 9">
            <a:extLst>
              <a:ext uri="{FF2B5EF4-FFF2-40B4-BE49-F238E27FC236}">
                <a16:creationId xmlns:a16="http://schemas.microsoft.com/office/drawing/2014/main" id="{DEE58EC3-DE8D-6246-97D7-62B4A106D119}"/>
              </a:ext>
            </a:extLst>
          </p:cNvPr>
          <p:cNvSpPr/>
          <p:nvPr/>
        </p:nvSpPr>
        <p:spPr>
          <a:xfrm>
            <a:off x="1915220" y="2449392"/>
            <a:ext cx="2449391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89811" tIns="48988" rIns="89811" bIns="48988" anchor="ctr" anchorCtr="0" compatLnSpc="0"/>
          <a:lstStyle/>
          <a:p>
            <a:pPr algn="ctr" hangingPunct="0"/>
            <a:r>
              <a:rPr lang="pt-BR" err="1">
                <a:solidFill>
                  <a:schemeClr val="dk1"/>
                </a:solidFill>
              </a:rPr>
              <a:t>calc_</a:t>
            </a:r>
            <a:r>
              <a:rPr lang="pt-BR">
                <a:solidFill>
                  <a:schemeClr val="dk1"/>
                </a:solidFill>
              </a:rPr>
              <a:t>minimum(lst, 2, 5)</a:t>
            </a:r>
          </a:p>
        </p:txBody>
      </p:sp>
      <p:sp>
        <p:nvSpPr>
          <p:cNvPr id="24" name="CaixaDeTexto 3">
            <a:extLst>
              <a:ext uri="{FF2B5EF4-FFF2-40B4-BE49-F238E27FC236}">
                <a16:creationId xmlns:a16="http://schemas.microsoft.com/office/drawing/2014/main" id="{EA3F64B7-8ACF-104F-9642-F5DB9BF16020}"/>
              </a:ext>
            </a:extLst>
          </p:cNvPr>
          <p:cNvSpPr txBox="1"/>
          <p:nvPr/>
        </p:nvSpPr>
        <p:spPr>
          <a:xfrm>
            <a:off x="5312108" y="3095705"/>
            <a:ext cx="5388660" cy="3109419"/>
          </a:xfrm>
          <a:prstGeom prst="rect">
            <a:avLst/>
          </a:prstGeom>
          <a:noFill/>
          <a:ln>
            <a:noFill/>
          </a:ln>
        </p:spPr>
        <p:txBody>
          <a:bodyPr vert="horz" lIns="81646" tIns="40823" rIns="81646" bIns="40823" compatLnSpc="0"/>
          <a:lstStyle/>
          <a:p>
            <a:pPr lvl="0" hangingPunct="0"/>
            <a:r>
              <a:rPr lang="pt-BR" sz="1361" b="1" err="1">
                <a:ea typeface="DejaVu Sans" pitchFamily="2"/>
                <a:cs typeface="Courier New" pitchFamily="49" charset="0"/>
              </a:rPr>
              <a:t>def</a:t>
            </a:r>
            <a:r>
              <a:rPr lang="pt-BR" sz="1361" b="1">
                <a:ea typeface="DejaVu Sans" pitchFamily="2"/>
                <a:cs typeface="Courier New" pitchFamily="49" charset="0"/>
              </a:rPr>
              <a:t> </a:t>
            </a:r>
            <a:r>
              <a:rPr lang="pt-BR" sz="1361" err="1">
                <a:ea typeface="DejaVu Sans" pitchFamily="2"/>
                <a:cs typeface="Courier New" pitchFamily="49" charset="0"/>
              </a:rPr>
              <a:t>calc_minimum</a:t>
            </a:r>
            <a:r>
              <a:rPr lang="pt-BR" sz="1361">
                <a:ea typeface="DejaVu Sans" pitchFamily="2"/>
                <a:cs typeface="Courier New" pitchFamily="49" charset="0"/>
              </a:rPr>
              <a:t>(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, start, 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)</a:t>
            </a:r>
            <a:r>
              <a:rPr lang="pt-BR" sz="1361" b="1">
                <a:ea typeface="DejaVu Sans" pitchFamily="2"/>
                <a:cs typeface="Courier New" pitchFamily="49" charset="0"/>
              </a:rPr>
              <a:t>:</a:t>
            </a:r>
            <a:endParaRPr lang="pt-BR" sz="1361">
              <a:ea typeface="DejaVu Sans" pitchFamily="2"/>
              <a:cs typeface="Courier New" pitchFamily="49" charset="0"/>
            </a:endParaRPr>
          </a:p>
          <a:p>
            <a:pPr lvl="0" hangingPunct="0"/>
            <a:r>
              <a:rPr lang="pt-BR" sz="1361">
                <a:ea typeface="DejaVu Sans" pitchFamily="2"/>
                <a:cs typeface="Courier New" pitchFamily="49" charset="0"/>
              </a:rPr>
              <a:t>   min1 =  min2 = 0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</a:t>
            </a:r>
            <a:r>
              <a:rPr lang="pt-BR" sz="1361" b="1" err="1">
                <a:ea typeface="DejaVu Sans" pitchFamily="2"/>
                <a:cs typeface="Courier New" pitchFamily="49" charset="0"/>
              </a:rPr>
              <a:t>if</a:t>
            </a:r>
            <a:r>
              <a:rPr lang="pt-BR" sz="1361">
                <a:ea typeface="DejaVu Sans" pitchFamily="2"/>
                <a:cs typeface="Courier New" pitchFamily="49" charset="0"/>
              </a:rPr>
              <a:t> (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 - start &lt;= 1):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if</a:t>
            </a:r>
            <a:r>
              <a:rPr lang="pt-BR" sz="1361">
                <a:ea typeface="DejaVu Sans" pitchFamily="2"/>
                <a:cs typeface="Courier New" pitchFamily="49" charset="0"/>
              </a:rPr>
              <a:t> (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[start] &lt; 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[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]):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    return 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[start]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else: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   </a:t>
            </a:r>
            <a:r>
              <a:rPr lang="pt-BR" sz="1361" b="1" err="1">
                <a:ea typeface="DejaVu Sans" pitchFamily="2"/>
                <a:cs typeface="Courier New" pitchFamily="49" charset="0"/>
              </a:rPr>
              <a:t>return</a:t>
            </a:r>
            <a:r>
              <a:rPr lang="pt-BR" sz="1361" b="1">
                <a:ea typeface="DejaVu Sans" pitchFamily="2"/>
                <a:cs typeface="Courier New" pitchFamily="49" charset="0"/>
              </a:rPr>
              <a:t> 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[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]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</a:t>
            </a:r>
            <a:r>
              <a:rPr lang="pt-BR" sz="1361" b="1" err="1">
                <a:ea typeface="DejaVu Sans" pitchFamily="2"/>
                <a:cs typeface="Courier New" pitchFamily="49" charset="0"/>
              </a:rPr>
              <a:t>else</a:t>
            </a:r>
            <a:r>
              <a:rPr lang="pt-BR" sz="1361" b="1">
                <a:ea typeface="DejaVu Sans" pitchFamily="2"/>
                <a:cs typeface="Courier New" pitchFamily="49" charset="0"/>
              </a:rPr>
              <a:t>:</a:t>
            </a:r>
            <a:endParaRPr lang="pt-BR" sz="1361">
              <a:ea typeface="DejaVu Sans" pitchFamily="2"/>
              <a:cs typeface="Courier New" pitchFamily="49" charset="0"/>
            </a:endParaRP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</a:t>
            </a:r>
            <a:r>
              <a:rPr lang="pt-BR" sz="1361">
                <a:ea typeface="DejaVu Sans" pitchFamily="2"/>
                <a:cs typeface="Courier New" pitchFamily="49" charset="0"/>
              </a:rPr>
              <a:t>middle = </a:t>
            </a:r>
            <a:r>
              <a:rPr lang="pt-BR" sz="1361" err="1">
                <a:ea typeface="DejaVu Sans" pitchFamily="2"/>
                <a:cs typeface="Courier New" pitchFamily="49" charset="0"/>
              </a:rPr>
              <a:t>int</a:t>
            </a:r>
            <a:r>
              <a:rPr lang="pt-BR" sz="1361">
                <a:ea typeface="DejaVu Sans" pitchFamily="2"/>
                <a:cs typeface="Courier New" pitchFamily="49" charset="0"/>
              </a:rPr>
              <a:t>((start + 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) / 2)</a:t>
            </a:r>
          </a:p>
          <a:p>
            <a:pPr lvl="0" hangingPunct="0"/>
            <a:r>
              <a:rPr lang="pt-BR" sz="1361">
                <a:ea typeface="DejaVu Sans" pitchFamily="2"/>
                <a:cs typeface="Courier New" pitchFamily="49" charset="0"/>
              </a:rPr>
              <a:t>      min1 = </a:t>
            </a:r>
            <a:r>
              <a:rPr lang="pt-BR" sz="1361" err="1">
                <a:ea typeface="DejaVu Sans" pitchFamily="2"/>
                <a:cs typeface="Courier New" pitchFamily="49" charset="0"/>
              </a:rPr>
              <a:t>calc_minimum</a:t>
            </a:r>
            <a:r>
              <a:rPr lang="pt-BR" sz="1361">
                <a:ea typeface="DejaVu Sans" pitchFamily="2"/>
                <a:cs typeface="Courier New" pitchFamily="49" charset="0"/>
              </a:rPr>
              <a:t>(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, </a:t>
            </a:r>
            <a:r>
              <a:rPr lang="pt-BR" sz="1361" err="1">
                <a:ea typeface="DejaVu Sans" pitchFamily="2"/>
                <a:cs typeface="Courier New" pitchFamily="49" charset="0"/>
              </a:rPr>
              <a:t>middle</a:t>
            </a:r>
            <a:r>
              <a:rPr lang="pt-BR" sz="1361">
                <a:ea typeface="DejaVu Sans" pitchFamily="2"/>
                <a:cs typeface="Courier New" pitchFamily="49" charset="0"/>
              </a:rPr>
              <a:t>, 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)</a:t>
            </a:r>
          </a:p>
          <a:p>
            <a:pPr lvl="0" hangingPunct="0"/>
            <a:r>
              <a:rPr lang="pt-BR" sz="1361">
                <a:ea typeface="DejaVu Sans" pitchFamily="2"/>
                <a:cs typeface="Courier New" pitchFamily="49" charset="0"/>
              </a:rPr>
              <a:t>      min2 = </a:t>
            </a:r>
            <a:r>
              <a:rPr lang="pt-BR" sz="1361" err="1">
                <a:ea typeface="DejaVu Sans" pitchFamily="2"/>
                <a:cs typeface="Courier New" pitchFamily="49" charset="0"/>
              </a:rPr>
              <a:t>calc_minimum</a:t>
            </a:r>
            <a:r>
              <a:rPr lang="pt-BR" sz="1361">
                <a:ea typeface="DejaVu Sans" pitchFamily="2"/>
                <a:cs typeface="Courier New" pitchFamily="49" charset="0"/>
              </a:rPr>
              <a:t>(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, start, middle-1)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if</a:t>
            </a:r>
            <a:r>
              <a:rPr lang="pt-BR" sz="1361">
                <a:ea typeface="DejaVu Sans" pitchFamily="2"/>
                <a:cs typeface="Courier New" pitchFamily="49" charset="0"/>
              </a:rPr>
              <a:t> (min1 &lt;= min2):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   </a:t>
            </a:r>
            <a:r>
              <a:rPr lang="pt-BR" sz="1361" b="1" err="1">
                <a:ea typeface="DejaVu Sans" pitchFamily="2"/>
                <a:cs typeface="Courier New" pitchFamily="49" charset="0"/>
              </a:rPr>
              <a:t>return</a:t>
            </a:r>
            <a:r>
              <a:rPr lang="pt-BR" sz="1361">
                <a:ea typeface="DejaVu Sans" pitchFamily="2"/>
                <a:cs typeface="Courier New" pitchFamily="49" charset="0"/>
              </a:rPr>
              <a:t> min1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else: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   </a:t>
            </a:r>
            <a:r>
              <a:rPr lang="pt-BR" sz="1361" b="1" err="1">
                <a:ea typeface="DejaVu Sans" pitchFamily="2"/>
                <a:cs typeface="Courier New" pitchFamily="49" charset="0"/>
              </a:rPr>
              <a:t>return</a:t>
            </a:r>
            <a:r>
              <a:rPr lang="pt-BR" sz="1361">
                <a:ea typeface="DejaVu Sans" pitchFamily="2"/>
                <a:cs typeface="Courier New" pitchFamily="49" charset="0"/>
              </a:rPr>
              <a:t> min2</a:t>
            </a:r>
          </a:p>
        </p:txBody>
      </p:sp>
      <p:sp>
        <p:nvSpPr>
          <p:cNvPr id="25" name="Forma livre 10">
            <a:extLst>
              <a:ext uri="{FF2B5EF4-FFF2-40B4-BE49-F238E27FC236}">
                <a16:creationId xmlns:a16="http://schemas.microsoft.com/office/drawing/2014/main" id="{2622ADC5-974F-1B4E-B1B1-5F6B865AB7B6}"/>
              </a:ext>
            </a:extLst>
          </p:cNvPr>
          <p:cNvSpPr/>
          <p:nvPr/>
        </p:nvSpPr>
        <p:spPr>
          <a:xfrm>
            <a:off x="1719268" y="1959513"/>
            <a:ext cx="2449391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89811" tIns="48988" rIns="89811" bIns="48988" anchor="ctr" anchorCtr="0" compatLnSpc="0"/>
          <a:lstStyle/>
          <a:p>
            <a:pPr algn="ctr" hangingPunct="0"/>
            <a:r>
              <a:rPr lang="pt-BR" dirty="0" err="1">
                <a:solidFill>
                  <a:schemeClr val="dk1"/>
                </a:solidFill>
              </a:rPr>
              <a:t>calc_minimum</a:t>
            </a:r>
            <a:r>
              <a:rPr lang="pt-BR" dirty="0">
                <a:solidFill>
                  <a:schemeClr val="dk1"/>
                </a:solidFill>
              </a:rPr>
              <a:t>(</a:t>
            </a:r>
            <a:r>
              <a:rPr lang="pt-BR" dirty="0" err="1">
                <a:solidFill>
                  <a:schemeClr val="dk1"/>
                </a:solidFill>
              </a:rPr>
              <a:t>lst</a:t>
            </a:r>
            <a:r>
              <a:rPr lang="pt-BR" dirty="0">
                <a:solidFill>
                  <a:schemeClr val="dk1"/>
                </a:solidFill>
              </a:rPr>
              <a:t>, 0, 5)</a:t>
            </a:r>
          </a:p>
        </p:txBody>
      </p:sp>
      <p:sp>
        <p:nvSpPr>
          <p:cNvPr id="30" name="Forma livre 13">
            <a:extLst>
              <a:ext uri="{FF2B5EF4-FFF2-40B4-BE49-F238E27FC236}">
                <a16:creationId xmlns:a16="http://schemas.microsoft.com/office/drawing/2014/main" id="{C5D40648-D3B2-1C49-971D-27DBD5366F10}"/>
              </a:ext>
            </a:extLst>
          </p:cNvPr>
          <p:cNvSpPr/>
          <p:nvPr/>
        </p:nvSpPr>
        <p:spPr>
          <a:xfrm>
            <a:off x="6964289" y="3674087"/>
            <a:ext cx="816136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00" fill="none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prstDash val="solid"/>
            <a:tailEnd type="arrow"/>
          </a:ln>
        </p:spPr>
        <p:txBody>
          <a:bodyPr vert="horz" lIns="114305" tIns="73482" rIns="114305" bIns="73482" anchor="ctr" anchorCtr="1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31" name="Forma livre 14">
            <a:extLst>
              <a:ext uri="{FF2B5EF4-FFF2-40B4-BE49-F238E27FC236}">
                <a16:creationId xmlns:a16="http://schemas.microsoft.com/office/drawing/2014/main" id="{6DE9D39D-0C4E-3D44-A202-B56E818FE23A}"/>
              </a:ext>
            </a:extLst>
          </p:cNvPr>
          <p:cNvSpPr/>
          <p:nvPr/>
        </p:nvSpPr>
        <p:spPr>
          <a:xfrm>
            <a:off x="7768372" y="4931460"/>
            <a:ext cx="816136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00" fill="none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prstDash val="solid"/>
            <a:tailEnd type="arrow"/>
          </a:ln>
        </p:spPr>
        <p:txBody>
          <a:bodyPr vert="horz" lIns="114305" tIns="73482" rIns="114305" bIns="73482" anchor="ctr" anchorCtr="1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32" name="Forma livre 16">
            <a:extLst>
              <a:ext uri="{FF2B5EF4-FFF2-40B4-BE49-F238E27FC236}">
                <a16:creationId xmlns:a16="http://schemas.microsoft.com/office/drawing/2014/main" id="{ACF01585-0D9F-2845-BDE4-68DC60BE7FAE}"/>
              </a:ext>
            </a:extLst>
          </p:cNvPr>
          <p:cNvSpPr/>
          <p:nvPr/>
        </p:nvSpPr>
        <p:spPr>
          <a:xfrm>
            <a:off x="8584508" y="5127433"/>
            <a:ext cx="489552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00" fill="none">
                <a:moveTo>
                  <a:pt x="1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prstDash val="solid"/>
            <a:tailEnd type="arrow"/>
          </a:ln>
        </p:spPr>
        <p:txBody>
          <a:bodyPr vert="horz" lIns="114305" tIns="73482" rIns="114305" bIns="73482" anchor="ctr" anchorCtr="1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graphicFrame>
        <p:nvGraphicFramePr>
          <p:cNvPr id="5" name="Tabela 20">
            <a:extLst>
              <a:ext uri="{FF2B5EF4-FFF2-40B4-BE49-F238E27FC236}">
                <a16:creationId xmlns:a16="http://schemas.microsoft.com/office/drawing/2014/main" id="{580FC9B1-195D-8F39-29E0-F2176EBED3B3}"/>
              </a:ext>
            </a:extLst>
          </p:cNvPr>
          <p:cNvGraphicFramePr>
            <a:graphicFrameLocks noGrp="1"/>
          </p:cNvGraphicFramePr>
          <p:nvPr/>
        </p:nvGraphicFramePr>
        <p:xfrm>
          <a:off x="3047680" y="1534594"/>
          <a:ext cx="6096642" cy="336419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16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1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419"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2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9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1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7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8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ela 21">
            <a:extLst>
              <a:ext uri="{FF2B5EF4-FFF2-40B4-BE49-F238E27FC236}">
                <a16:creationId xmlns:a16="http://schemas.microsoft.com/office/drawing/2014/main" id="{F82928CB-D19A-ABE1-6EB2-44688BB52C78}"/>
              </a:ext>
            </a:extLst>
          </p:cNvPr>
          <p:cNvGraphicFramePr>
            <a:graphicFrameLocks noGrp="1"/>
          </p:cNvGraphicFramePr>
          <p:nvPr/>
        </p:nvGraphicFramePr>
        <p:xfrm>
          <a:off x="1676557" y="5331947"/>
          <a:ext cx="3602696" cy="336419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75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419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err="1"/>
                        <a:t>middle</a:t>
                      </a:r>
                      <a:endParaRPr lang="pt-BR" sz="15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/>
                        <a:t>start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err="1"/>
                        <a:t>end</a:t>
                      </a:r>
                      <a:endParaRPr lang="pt-BR" sz="15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/>
                        <a:t>min1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min2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9762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aixaDeTexto 3">
            <a:extLst>
              <a:ext uri="{FF2B5EF4-FFF2-40B4-BE49-F238E27FC236}">
                <a16:creationId xmlns:a16="http://schemas.microsoft.com/office/drawing/2014/main" id="{803B13D2-E40F-A34F-8E14-574E9E36EDF7}"/>
              </a:ext>
            </a:extLst>
          </p:cNvPr>
          <p:cNvSpPr txBox="1"/>
          <p:nvPr/>
        </p:nvSpPr>
        <p:spPr>
          <a:xfrm>
            <a:off x="5345369" y="3095705"/>
            <a:ext cx="5388660" cy="3109419"/>
          </a:xfrm>
          <a:prstGeom prst="rect">
            <a:avLst/>
          </a:prstGeom>
          <a:noFill/>
          <a:ln>
            <a:noFill/>
          </a:ln>
        </p:spPr>
        <p:txBody>
          <a:bodyPr vert="horz" lIns="81646" tIns="40823" rIns="81646" bIns="40823" compatLnSpc="0"/>
          <a:lstStyle/>
          <a:p>
            <a:pPr lvl="0" hangingPunct="0"/>
            <a:r>
              <a:rPr lang="pt-BR" sz="1361" b="1" err="1">
                <a:ea typeface="DejaVu Sans" pitchFamily="2"/>
                <a:cs typeface="Courier New" pitchFamily="49" charset="0"/>
              </a:rPr>
              <a:t>def</a:t>
            </a:r>
            <a:r>
              <a:rPr lang="pt-BR" sz="1361" b="1">
                <a:ea typeface="DejaVu Sans" pitchFamily="2"/>
                <a:cs typeface="Courier New" pitchFamily="49" charset="0"/>
              </a:rPr>
              <a:t> </a:t>
            </a:r>
            <a:r>
              <a:rPr lang="pt-BR" sz="1361" err="1">
                <a:ea typeface="DejaVu Sans" pitchFamily="2"/>
                <a:cs typeface="Courier New" pitchFamily="49" charset="0"/>
              </a:rPr>
              <a:t>calc_minimum</a:t>
            </a:r>
            <a:r>
              <a:rPr lang="pt-BR" sz="1361">
                <a:ea typeface="DejaVu Sans" pitchFamily="2"/>
                <a:cs typeface="Courier New" pitchFamily="49" charset="0"/>
              </a:rPr>
              <a:t>(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, start, 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)</a:t>
            </a:r>
            <a:r>
              <a:rPr lang="pt-BR" sz="1361" b="1">
                <a:ea typeface="DejaVu Sans" pitchFamily="2"/>
                <a:cs typeface="Courier New" pitchFamily="49" charset="0"/>
              </a:rPr>
              <a:t>:</a:t>
            </a:r>
            <a:endParaRPr lang="pt-BR" sz="1361">
              <a:ea typeface="DejaVu Sans" pitchFamily="2"/>
              <a:cs typeface="Courier New" pitchFamily="49" charset="0"/>
            </a:endParaRPr>
          </a:p>
          <a:p>
            <a:pPr lvl="0" hangingPunct="0"/>
            <a:r>
              <a:rPr lang="pt-BR" sz="1361">
                <a:ea typeface="DejaVu Sans" pitchFamily="2"/>
                <a:cs typeface="Courier New" pitchFamily="49" charset="0"/>
              </a:rPr>
              <a:t>   min1 =  min2 = 0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</a:t>
            </a:r>
            <a:r>
              <a:rPr lang="pt-BR" sz="1361" b="1" err="1">
                <a:ea typeface="DejaVu Sans" pitchFamily="2"/>
                <a:cs typeface="Courier New" pitchFamily="49" charset="0"/>
              </a:rPr>
              <a:t>if</a:t>
            </a:r>
            <a:r>
              <a:rPr lang="pt-BR" sz="1361">
                <a:ea typeface="DejaVu Sans" pitchFamily="2"/>
                <a:cs typeface="Courier New" pitchFamily="49" charset="0"/>
              </a:rPr>
              <a:t> (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 - start &lt;= 1):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if</a:t>
            </a:r>
            <a:r>
              <a:rPr lang="pt-BR" sz="1361">
                <a:ea typeface="DejaVu Sans" pitchFamily="2"/>
                <a:cs typeface="Courier New" pitchFamily="49" charset="0"/>
              </a:rPr>
              <a:t> (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[start] &lt; 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[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]):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    return 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[start]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else: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   </a:t>
            </a:r>
            <a:r>
              <a:rPr lang="pt-BR" sz="1361" b="1" err="1">
                <a:ea typeface="DejaVu Sans" pitchFamily="2"/>
                <a:cs typeface="Courier New" pitchFamily="49" charset="0"/>
              </a:rPr>
              <a:t>return</a:t>
            </a:r>
            <a:r>
              <a:rPr lang="pt-BR" sz="1361" b="1">
                <a:ea typeface="DejaVu Sans" pitchFamily="2"/>
                <a:cs typeface="Courier New" pitchFamily="49" charset="0"/>
              </a:rPr>
              <a:t> 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[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]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</a:t>
            </a:r>
            <a:r>
              <a:rPr lang="pt-BR" sz="1361" b="1" err="1">
                <a:ea typeface="DejaVu Sans" pitchFamily="2"/>
                <a:cs typeface="Courier New" pitchFamily="49" charset="0"/>
              </a:rPr>
              <a:t>else</a:t>
            </a:r>
            <a:r>
              <a:rPr lang="pt-BR" sz="1361" b="1">
                <a:ea typeface="DejaVu Sans" pitchFamily="2"/>
                <a:cs typeface="Courier New" pitchFamily="49" charset="0"/>
              </a:rPr>
              <a:t>:</a:t>
            </a:r>
            <a:endParaRPr lang="pt-BR" sz="1361">
              <a:ea typeface="DejaVu Sans" pitchFamily="2"/>
              <a:cs typeface="Courier New" pitchFamily="49" charset="0"/>
            </a:endParaRP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</a:t>
            </a:r>
            <a:r>
              <a:rPr lang="pt-BR" sz="1361">
                <a:ea typeface="DejaVu Sans" pitchFamily="2"/>
                <a:cs typeface="Courier New" pitchFamily="49" charset="0"/>
              </a:rPr>
              <a:t>middle = </a:t>
            </a:r>
            <a:r>
              <a:rPr lang="pt-BR" sz="1361" err="1">
                <a:ea typeface="DejaVu Sans" pitchFamily="2"/>
                <a:cs typeface="Courier New" pitchFamily="49" charset="0"/>
              </a:rPr>
              <a:t>int</a:t>
            </a:r>
            <a:r>
              <a:rPr lang="pt-BR" sz="1361">
                <a:ea typeface="DejaVu Sans" pitchFamily="2"/>
                <a:cs typeface="Courier New" pitchFamily="49" charset="0"/>
              </a:rPr>
              <a:t>((start + 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) / 2)</a:t>
            </a:r>
          </a:p>
          <a:p>
            <a:pPr lvl="0" hangingPunct="0"/>
            <a:r>
              <a:rPr lang="pt-BR" sz="1361">
                <a:ea typeface="DejaVu Sans" pitchFamily="2"/>
                <a:cs typeface="Courier New" pitchFamily="49" charset="0"/>
              </a:rPr>
              <a:t>      min1 = </a:t>
            </a:r>
            <a:r>
              <a:rPr lang="pt-BR" sz="1361" err="1">
                <a:ea typeface="DejaVu Sans" pitchFamily="2"/>
                <a:cs typeface="Courier New" pitchFamily="49" charset="0"/>
              </a:rPr>
              <a:t>calc_minimum</a:t>
            </a:r>
            <a:r>
              <a:rPr lang="pt-BR" sz="1361">
                <a:ea typeface="DejaVu Sans" pitchFamily="2"/>
                <a:cs typeface="Courier New" pitchFamily="49" charset="0"/>
              </a:rPr>
              <a:t>(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, </a:t>
            </a:r>
            <a:r>
              <a:rPr lang="pt-BR" sz="1361" err="1">
                <a:ea typeface="DejaVu Sans" pitchFamily="2"/>
                <a:cs typeface="Courier New" pitchFamily="49" charset="0"/>
              </a:rPr>
              <a:t>middle</a:t>
            </a:r>
            <a:r>
              <a:rPr lang="pt-BR" sz="1361">
                <a:ea typeface="DejaVu Sans" pitchFamily="2"/>
                <a:cs typeface="Courier New" pitchFamily="49" charset="0"/>
              </a:rPr>
              <a:t>, 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)</a:t>
            </a:r>
          </a:p>
          <a:p>
            <a:pPr lvl="0" hangingPunct="0"/>
            <a:r>
              <a:rPr lang="pt-BR" sz="1361">
                <a:ea typeface="DejaVu Sans" pitchFamily="2"/>
                <a:cs typeface="Courier New" pitchFamily="49" charset="0"/>
              </a:rPr>
              <a:t>      min2 = </a:t>
            </a:r>
            <a:r>
              <a:rPr lang="pt-BR" sz="1361" err="1">
                <a:ea typeface="DejaVu Sans" pitchFamily="2"/>
                <a:cs typeface="Courier New" pitchFamily="49" charset="0"/>
              </a:rPr>
              <a:t>calc_minimum</a:t>
            </a:r>
            <a:r>
              <a:rPr lang="pt-BR" sz="1361">
                <a:ea typeface="DejaVu Sans" pitchFamily="2"/>
                <a:cs typeface="Courier New" pitchFamily="49" charset="0"/>
              </a:rPr>
              <a:t>(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, start, middle-1)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if</a:t>
            </a:r>
            <a:r>
              <a:rPr lang="pt-BR" sz="1361">
                <a:ea typeface="DejaVu Sans" pitchFamily="2"/>
                <a:cs typeface="Courier New" pitchFamily="49" charset="0"/>
              </a:rPr>
              <a:t> (min1 &lt;= min2):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   </a:t>
            </a:r>
            <a:r>
              <a:rPr lang="pt-BR" sz="1361" b="1" err="1">
                <a:ea typeface="DejaVu Sans" pitchFamily="2"/>
                <a:cs typeface="Courier New" pitchFamily="49" charset="0"/>
              </a:rPr>
              <a:t>return</a:t>
            </a:r>
            <a:r>
              <a:rPr lang="pt-BR" sz="1361">
                <a:ea typeface="DejaVu Sans" pitchFamily="2"/>
                <a:cs typeface="Courier New" pitchFamily="49" charset="0"/>
              </a:rPr>
              <a:t> min1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else: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   </a:t>
            </a:r>
            <a:r>
              <a:rPr lang="pt-BR" sz="1361" b="1" err="1">
                <a:ea typeface="DejaVu Sans" pitchFamily="2"/>
                <a:cs typeface="Courier New" pitchFamily="49" charset="0"/>
              </a:rPr>
              <a:t>return</a:t>
            </a:r>
            <a:r>
              <a:rPr lang="pt-BR" sz="1361">
                <a:ea typeface="DejaVu Sans" pitchFamily="2"/>
                <a:cs typeface="Courier New" pitchFamily="49" charset="0"/>
              </a:rPr>
              <a:t> min2</a:t>
            </a:r>
          </a:p>
        </p:txBody>
      </p:sp>
      <p:sp>
        <p:nvSpPr>
          <p:cNvPr id="3" name="Título 2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/>
              <a:t>Divide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conquer</a:t>
            </a:r>
            <a:endParaRPr lang="pt-BR" dirty="0"/>
          </a:p>
        </p:txBody>
      </p:sp>
      <p:sp>
        <p:nvSpPr>
          <p:cNvPr id="7" name="Forma livre 6"/>
          <p:cNvSpPr/>
          <p:nvPr/>
        </p:nvSpPr>
        <p:spPr>
          <a:xfrm>
            <a:off x="1719472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8" name="Forma livre 7"/>
          <p:cNvSpPr/>
          <p:nvPr/>
        </p:nvSpPr>
        <p:spPr>
          <a:xfrm>
            <a:off x="3907594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9" name="Forma livre 8"/>
          <p:cNvSpPr/>
          <p:nvPr/>
        </p:nvSpPr>
        <p:spPr>
          <a:xfrm>
            <a:off x="4626082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11" name="Forma livre 10"/>
          <p:cNvSpPr/>
          <p:nvPr/>
        </p:nvSpPr>
        <p:spPr>
          <a:xfrm>
            <a:off x="2437959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633">
                <a:ea typeface="DejaVu Sans" pitchFamily="2"/>
                <a:cs typeface="DejaVu Sans" pitchFamily="2"/>
              </a:rPr>
              <a:t>4</a:t>
            </a:r>
          </a:p>
        </p:txBody>
      </p:sp>
      <p:sp>
        <p:nvSpPr>
          <p:cNvPr id="12" name="Forma livre 11"/>
          <p:cNvSpPr/>
          <p:nvPr/>
        </p:nvSpPr>
        <p:spPr>
          <a:xfrm>
            <a:off x="3156448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633">
                <a:ea typeface="DejaVu Sans" pitchFamily="2"/>
                <a:cs typeface="DejaVu Sans" pitchFamily="2"/>
              </a:rPr>
              <a:t>5</a:t>
            </a:r>
          </a:p>
        </p:txBody>
      </p:sp>
      <p:sp>
        <p:nvSpPr>
          <p:cNvPr id="16" name="Forma livre 15"/>
          <p:cNvSpPr/>
          <p:nvPr/>
        </p:nvSpPr>
        <p:spPr>
          <a:xfrm>
            <a:off x="2274666" y="3429148"/>
            <a:ext cx="2449391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89811" tIns="48988" rIns="89811" bIns="48988" anchor="ctr" anchorCtr="0" compatLnSpc="0"/>
          <a:lstStyle/>
          <a:p>
            <a:pPr algn="ctr" hangingPunct="0"/>
            <a:r>
              <a:rPr lang="pt-BR" dirty="0" err="1">
                <a:solidFill>
                  <a:schemeClr val="dk1"/>
                </a:solidFill>
              </a:rPr>
              <a:t>calc_minimum</a:t>
            </a:r>
            <a:r>
              <a:rPr lang="pt-BR" dirty="0">
                <a:solidFill>
                  <a:schemeClr val="dk1"/>
                </a:solidFill>
              </a:rPr>
              <a:t>(</a:t>
            </a:r>
            <a:r>
              <a:rPr lang="pt-BR" dirty="0" err="1">
                <a:solidFill>
                  <a:schemeClr val="dk1"/>
                </a:solidFill>
              </a:rPr>
              <a:t>lst</a:t>
            </a:r>
            <a:r>
              <a:rPr lang="pt-BR" dirty="0">
                <a:solidFill>
                  <a:schemeClr val="dk1"/>
                </a:solidFill>
              </a:rPr>
              <a:t>, 4, 5)</a:t>
            </a:r>
          </a:p>
        </p:txBody>
      </p:sp>
      <p:sp>
        <p:nvSpPr>
          <p:cNvPr id="17" name="Forma livre 16"/>
          <p:cNvSpPr/>
          <p:nvPr/>
        </p:nvSpPr>
        <p:spPr>
          <a:xfrm>
            <a:off x="3907594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633">
                <a:ea typeface="DejaVu Sans" pitchFamily="2"/>
                <a:cs typeface="DejaVu Sans" pitchFamily="2"/>
              </a:rPr>
              <a:t>3</a:t>
            </a:r>
          </a:p>
        </p:txBody>
      </p:sp>
      <p:sp>
        <p:nvSpPr>
          <p:cNvPr id="19" name="Forma livre 18"/>
          <p:cNvSpPr/>
          <p:nvPr/>
        </p:nvSpPr>
        <p:spPr>
          <a:xfrm>
            <a:off x="8646434" y="5405162"/>
            <a:ext cx="652844" cy="3262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0" h="1000" fill="none">
                <a:moveTo>
                  <a:pt x="2000" y="100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prstDash val="solid"/>
            <a:tailEnd type="arrow"/>
          </a:ln>
        </p:spPr>
        <p:txBody>
          <a:bodyPr vert="horz" lIns="114305" tIns="73482" rIns="114305" bIns="73482" anchor="ctr" anchorCtr="1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20" name="Forma livre 19"/>
          <p:cNvSpPr/>
          <p:nvPr/>
        </p:nvSpPr>
        <p:spPr>
          <a:xfrm>
            <a:off x="1719472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633">
                <a:ea typeface="DejaVu Sans" pitchFamily="2"/>
                <a:cs typeface="DejaVu Sans" pitchFamily="2"/>
              </a:rPr>
              <a:t>4</a:t>
            </a:r>
          </a:p>
        </p:txBody>
      </p:sp>
      <p:sp>
        <p:nvSpPr>
          <p:cNvPr id="43" name="Forma livre 16">
            <a:extLst>
              <a:ext uri="{FF2B5EF4-FFF2-40B4-BE49-F238E27FC236}">
                <a16:creationId xmlns:a16="http://schemas.microsoft.com/office/drawing/2014/main" id="{C020969A-504F-1E43-8E76-22B45075B7E1}"/>
              </a:ext>
            </a:extLst>
          </p:cNvPr>
          <p:cNvSpPr/>
          <p:nvPr/>
        </p:nvSpPr>
        <p:spPr>
          <a:xfrm>
            <a:off x="2078716" y="2939270"/>
            <a:ext cx="2449391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89811" tIns="48988" rIns="89811" bIns="48988" anchor="ctr" anchorCtr="0" compatLnSpc="0"/>
          <a:lstStyle/>
          <a:p>
            <a:pPr algn="ctr" hangingPunct="0"/>
            <a:r>
              <a:rPr lang="pt-BR" err="1">
                <a:solidFill>
                  <a:schemeClr val="dk1"/>
                </a:solidFill>
              </a:rPr>
              <a:t>calc_</a:t>
            </a:r>
            <a:r>
              <a:rPr lang="pt-BR">
                <a:solidFill>
                  <a:schemeClr val="dk1"/>
                </a:solidFill>
              </a:rPr>
              <a:t>minimum(lst, 3, 5)</a:t>
            </a:r>
          </a:p>
        </p:txBody>
      </p:sp>
      <p:sp>
        <p:nvSpPr>
          <p:cNvPr id="44" name="Forma livre 9">
            <a:extLst>
              <a:ext uri="{FF2B5EF4-FFF2-40B4-BE49-F238E27FC236}">
                <a16:creationId xmlns:a16="http://schemas.microsoft.com/office/drawing/2014/main" id="{D3DF0DF2-0336-074C-BC53-43FBD390A4E2}"/>
              </a:ext>
            </a:extLst>
          </p:cNvPr>
          <p:cNvSpPr/>
          <p:nvPr/>
        </p:nvSpPr>
        <p:spPr>
          <a:xfrm>
            <a:off x="1882764" y="2449392"/>
            <a:ext cx="2449391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89811" tIns="48988" rIns="89811" bIns="48988" anchor="ctr" anchorCtr="0" compatLnSpc="0"/>
          <a:lstStyle/>
          <a:p>
            <a:pPr algn="ctr" hangingPunct="0"/>
            <a:r>
              <a:rPr lang="pt-BR" dirty="0" err="1">
                <a:solidFill>
                  <a:schemeClr val="dk1"/>
                </a:solidFill>
              </a:rPr>
              <a:t>calc_minimum</a:t>
            </a:r>
            <a:r>
              <a:rPr lang="pt-BR" dirty="0">
                <a:solidFill>
                  <a:schemeClr val="dk1"/>
                </a:solidFill>
              </a:rPr>
              <a:t>(</a:t>
            </a:r>
            <a:r>
              <a:rPr lang="pt-BR" dirty="0" err="1">
                <a:solidFill>
                  <a:schemeClr val="dk1"/>
                </a:solidFill>
              </a:rPr>
              <a:t>lst</a:t>
            </a:r>
            <a:r>
              <a:rPr lang="pt-BR" dirty="0">
                <a:solidFill>
                  <a:schemeClr val="dk1"/>
                </a:solidFill>
              </a:rPr>
              <a:t>, 2, 5)</a:t>
            </a:r>
          </a:p>
        </p:txBody>
      </p:sp>
      <p:sp>
        <p:nvSpPr>
          <p:cNvPr id="46" name="Forma livre 10">
            <a:extLst>
              <a:ext uri="{FF2B5EF4-FFF2-40B4-BE49-F238E27FC236}">
                <a16:creationId xmlns:a16="http://schemas.microsoft.com/office/drawing/2014/main" id="{3C5B0470-A21C-7347-9641-06A5559C907D}"/>
              </a:ext>
            </a:extLst>
          </p:cNvPr>
          <p:cNvSpPr/>
          <p:nvPr/>
        </p:nvSpPr>
        <p:spPr>
          <a:xfrm>
            <a:off x="1686813" y="1969347"/>
            <a:ext cx="2449391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89811" tIns="48988" rIns="89811" bIns="48988" anchor="ctr" anchorCtr="0" compatLnSpc="0"/>
          <a:lstStyle/>
          <a:p>
            <a:pPr algn="ctr" hangingPunct="0"/>
            <a:r>
              <a:rPr lang="pt-BR" dirty="0" err="1">
                <a:solidFill>
                  <a:schemeClr val="dk1"/>
                </a:solidFill>
              </a:rPr>
              <a:t>calc_minimum</a:t>
            </a:r>
            <a:r>
              <a:rPr lang="pt-BR" dirty="0">
                <a:solidFill>
                  <a:schemeClr val="dk1"/>
                </a:solidFill>
              </a:rPr>
              <a:t>(</a:t>
            </a:r>
            <a:r>
              <a:rPr lang="pt-BR" dirty="0" err="1">
                <a:solidFill>
                  <a:schemeClr val="dk1"/>
                </a:solidFill>
              </a:rPr>
              <a:t>lst</a:t>
            </a:r>
            <a:r>
              <a:rPr lang="pt-BR" dirty="0">
                <a:solidFill>
                  <a:schemeClr val="dk1"/>
                </a:solidFill>
              </a:rPr>
              <a:t>, 0, 5)</a:t>
            </a:r>
          </a:p>
        </p:txBody>
      </p:sp>
      <p:sp>
        <p:nvSpPr>
          <p:cNvPr id="47" name="Forma livre 13">
            <a:extLst>
              <a:ext uri="{FF2B5EF4-FFF2-40B4-BE49-F238E27FC236}">
                <a16:creationId xmlns:a16="http://schemas.microsoft.com/office/drawing/2014/main" id="{57564DAB-B0C7-7842-8B42-6BB86CBBF926}"/>
              </a:ext>
            </a:extLst>
          </p:cNvPr>
          <p:cNvSpPr/>
          <p:nvPr/>
        </p:nvSpPr>
        <p:spPr>
          <a:xfrm>
            <a:off x="6964289" y="3674087"/>
            <a:ext cx="816136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00" fill="none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prstDash val="solid"/>
            <a:tailEnd type="arrow"/>
          </a:ln>
        </p:spPr>
        <p:txBody>
          <a:bodyPr vert="horz" lIns="114305" tIns="73482" rIns="114305" bIns="73482" anchor="ctr" anchorCtr="1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48" name="Forma livre 14">
            <a:extLst>
              <a:ext uri="{FF2B5EF4-FFF2-40B4-BE49-F238E27FC236}">
                <a16:creationId xmlns:a16="http://schemas.microsoft.com/office/drawing/2014/main" id="{34380102-EA0E-1C45-88D3-CF1233F5F76C}"/>
              </a:ext>
            </a:extLst>
          </p:cNvPr>
          <p:cNvSpPr/>
          <p:nvPr/>
        </p:nvSpPr>
        <p:spPr>
          <a:xfrm>
            <a:off x="6900568" y="4474190"/>
            <a:ext cx="816136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00" fill="none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prstDash val="solid"/>
            <a:tailEnd type="arrow"/>
          </a:ln>
        </p:spPr>
        <p:txBody>
          <a:bodyPr vert="horz" lIns="114305" tIns="73482" rIns="114305" bIns="73482" anchor="ctr" anchorCtr="1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49" name="Forma livre 16">
            <a:extLst>
              <a:ext uri="{FF2B5EF4-FFF2-40B4-BE49-F238E27FC236}">
                <a16:creationId xmlns:a16="http://schemas.microsoft.com/office/drawing/2014/main" id="{D3B6F19C-FF29-6F42-86D5-5F81CDC01ABC}"/>
              </a:ext>
            </a:extLst>
          </p:cNvPr>
          <p:cNvSpPr/>
          <p:nvPr/>
        </p:nvSpPr>
        <p:spPr>
          <a:xfrm>
            <a:off x="8584508" y="5127433"/>
            <a:ext cx="489552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00" fill="none">
                <a:moveTo>
                  <a:pt x="1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prstDash val="solid"/>
            <a:tailEnd type="arrow"/>
          </a:ln>
        </p:spPr>
        <p:txBody>
          <a:bodyPr vert="horz" lIns="114305" tIns="73482" rIns="114305" bIns="73482" anchor="ctr" anchorCtr="1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51" name="Forma livre 10">
            <a:extLst>
              <a:ext uri="{FF2B5EF4-FFF2-40B4-BE49-F238E27FC236}">
                <a16:creationId xmlns:a16="http://schemas.microsoft.com/office/drawing/2014/main" id="{30940C5C-3548-4E4B-B605-1A70776DC14A}"/>
              </a:ext>
            </a:extLst>
          </p:cNvPr>
          <p:cNvSpPr/>
          <p:nvPr/>
        </p:nvSpPr>
        <p:spPr>
          <a:xfrm>
            <a:off x="2436456" y="5715353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633">
                <a:ea typeface="DejaVu Sans" pitchFamily="2"/>
                <a:cs typeface="DejaVu Sans" pitchFamily="2"/>
              </a:rPr>
              <a:t>3</a:t>
            </a:r>
          </a:p>
        </p:txBody>
      </p:sp>
      <p:graphicFrame>
        <p:nvGraphicFramePr>
          <p:cNvPr id="4" name="Tabela 20">
            <a:extLst>
              <a:ext uri="{FF2B5EF4-FFF2-40B4-BE49-F238E27FC236}">
                <a16:creationId xmlns:a16="http://schemas.microsoft.com/office/drawing/2014/main" id="{851C1CD6-A044-0187-9073-D6D2F1967673}"/>
              </a:ext>
            </a:extLst>
          </p:cNvPr>
          <p:cNvGraphicFramePr>
            <a:graphicFrameLocks noGrp="1"/>
          </p:cNvGraphicFramePr>
          <p:nvPr/>
        </p:nvGraphicFramePr>
        <p:xfrm>
          <a:off x="3047680" y="1534594"/>
          <a:ext cx="6096642" cy="336419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16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1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419"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2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9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1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7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8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ela 21">
            <a:extLst>
              <a:ext uri="{FF2B5EF4-FFF2-40B4-BE49-F238E27FC236}">
                <a16:creationId xmlns:a16="http://schemas.microsoft.com/office/drawing/2014/main" id="{78821F38-8438-FEBF-2858-BE2185F700E6}"/>
              </a:ext>
            </a:extLst>
          </p:cNvPr>
          <p:cNvGraphicFramePr>
            <a:graphicFrameLocks noGrp="1"/>
          </p:cNvGraphicFramePr>
          <p:nvPr/>
        </p:nvGraphicFramePr>
        <p:xfrm>
          <a:off x="1676557" y="5331947"/>
          <a:ext cx="3602696" cy="336419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75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419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err="1"/>
                        <a:t>middle</a:t>
                      </a:r>
                      <a:endParaRPr lang="pt-BR" sz="15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/>
                        <a:t>start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err="1"/>
                        <a:t>end</a:t>
                      </a:r>
                      <a:endParaRPr lang="pt-BR" sz="15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/>
                        <a:t>min1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min2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3098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49" grpId="0" animBg="1"/>
      <p:bldP spid="5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/>
              <a:t>Divide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conquer</a:t>
            </a:r>
            <a:endParaRPr lang="pt-BR" dirty="0"/>
          </a:p>
        </p:txBody>
      </p:sp>
      <p:sp>
        <p:nvSpPr>
          <p:cNvPr id="2" name="Forma livre 1"/>
          <p:cNvSpPr/>
          <p:nvPr/>
        </p:nvSpPr>
        <p:spPr>
          <a:xfrm>
            <a:off x="1686813" y="1959513"/>
            <a:ext cx="2449391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89811" tIns="48988" rIns="89811" bIns="48988" anchor="ctr" anchorCtr="0" compatLnSpc="0"/>
          <a:lstStyle/>
          <a:p>
            <a:pPr algn="ctr" hangingPunct="0"/>
            <a:r>
              <a:rPr lang="pt-BR" dirty="0" err="1">
                <a:solidFill>
                  <a:schemeClr val="dk1"/>
                </a:solidFill>
              </a:rPr>
              <a:t>calc_minimum</a:t>
            </a:r>
            <a:r>
              <a:rPr lang="pt-BR" dirty="0">
                <a:solidFill>
                  <a:schemeClr val="dk1"/>
                </a:solidFill>
              </a:rPr>
              <a:t>(</a:t>
            </a:r>
            <a:r>
              <a:rPr lang="pt-BR" dirty="0" err="1">
                <a:solidFill>
                  <a:schemeClr val="dk1"/>
                </a:solidFill>
              </a:rPr>
              <a:t>lst</a:t>
            </a:r>
            <a:r>
              <a:rPr lang="pt-BR" dirty="0">
                <a:solidFill>
                  <a:schemeClr val="dk1"/>
                </a:solidFill>
              </a:rPr>
              <a:t>, 0, 5)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312108" y="3095705"/>
            <a:ext cx="5388660" cy="3109419"/>
          </a:xfrm>
          <a:prstGeom prst="rect">
            <a:avLst/>
          </a:prstGeom>
          <a:noFill/>
          <a:ln>
            <a:noFill/>
          </a:ln>
        </p:spPr>
        <p:txBody>
          <a:bodyPr vert="horz" lIns="81646" tIns="40823" rIns="81646" bIns="40823" compatLnSpc="0"/>
          <a:lstStyle/>
          <a:p>
            <a:pPr lvl="0" hangingPunct="0"/>
            <a:r>
              <a:rPr lang="pt-BR" sz="1361" b="1" err="1">
                <a:ea typeface="DejaVu Sans" pitchFamily="2"/>
                <a:cs typeface="Courier New" pitchFamily="49" charset="0"/>
              </a:rPr>
              <a:t>def</a:t>
            </a:r>
            <a:r>
              <a:rPr lang="pt-BR" sz="1361" b="1">
                <a:ea typeface="DejaVu Sans" pitchFamily="2"/>
                <a:cs typeface="Courier New" pitchFamily="49" charset="0"/>
              </a:rPr>
              <a:t> </a:t>
            </a:r>
            <a:r>
              <a:rPr lang="pt-BR" sz="1361" err="1">
                <a:ea typeface="DejaVu Sans" pitchFamily="2"/>
                <a:cs typeface="Courier New" pitchFamily="49" charset="0"/>
              </a:rPr>
              <a:t>calc_minimum</a:t>
            </a:r>
            <a:r>
              <a:rPr lang="pt-BR" sz="1361">
                <a:ea typeface="DejaVu Sans" pitchFamily="2"/>
                <a:cs typeface="Courier New" pitchFamily="49" charset="0"/>
              </a:rPr>
              <a:t>(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, start, 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)</a:t>
            </a:r>
            <a:r>
              <a:rPr lang="pt-BR" sz="1361" b="1">
                <a:ea typeface="DejaVu Sans" pitchFamily="2"/>
                <a:cs typeface="Courier New" pitchFamily="49" charset="0"/>
              </a:rPr>
              <a:t>:</a:t>
            </a:r>
            <a:endParaRPr lang="pt-BR" sz="1361">
              <a:ea typeface="DejaVu Sans" pitchFamily="2"/>
              <a:cs typeface="Courier New" pitchFamily="49" charset="0"/>
            </a:endParaRPr>
          </a:p>
          <a:p>
            <a:pPr lvl="0" hangingPunct="0"/>
            <a:r>
              <a:rPr lang="pt-BR" sz="1361">
                <a:ea typeface="DejaVu Sans" pitchFamily="2"/>
                <a:cs typeface="Courier New" pitchFamily="49" charset="0"/>
              </a:rPr>
              <a:t>   min1 =  min2 = 0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</a:t>
            </a:r>
            <a:r>
              <a:rPr lang="pt-BR" sz="1361" b="1" err="1">
                <a:ea typeface="DejaVu Sans" pitchFamily="2"/>
                <a:cs typeface="Courier New" pitchFamily="49" charset="0"/>
              </a:rPr>
              <a:t>if</a:t>
            </a:r>
            <a:r>
              <a:rPr lang="pt-BR" sz="1361">
                <a:ea typeface="DejaVu Sans" pitchFamily="2"/>
                <a:cs typeface="Courier New" pitchFamily="49" charset="0"/>
              </a:rPr>
              <a:t> (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 - start &lt;= 1):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if</a:t>
            </a:r>
            <a:r>
              <a:rPr lang="pt-BR" sz="1361">
                <a:ea typeface="DejaVu Sans" pitchFamily="2"/>
                <a:cs typeface="Courier New" pitchFamily="49" charset="0"/>
              </a:rPr>
              <a:t> (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[start] &lt; 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[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]):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    return 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[start]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else: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   </a:t>
            </a:r>
            <a:r>
              <a:rPr lang="pt-BR" sz="1361" b="1" err="1">
                <a:ea typeface="DejaVu Sans" pitchFamily="2"/>
                <a:cs typeface="Courier New" pitchFamily="49" charset="0"/>
              </a:rPr>
              <a:t>return</a:t>
            </a:r>
            <a:r>
              <a:rPr lang="pt-BR" sz="1361" b="1">
                <a:ea typeface="DejaVu Sans" pitchFamily="2"/>
                <a:cs typeface="Courier New" pitchFamily="49" charset="0"/>
              </a:rPr>
              <a:t> 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[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]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</a:t>
            </a:r>
            <a:r>
              <a:rPr lang="pt-BR" sz="1361" b="1" err="1">
                <a:ea typeface="DejaVu Sans" pitchFamily="2"/>
                <a:cs typeface="Courier New" pitchFamily="49" charset="0"/>
              </a:rPr>
              <a:t>else</a:t>
            </a:r>
            <a:r>
              <a:rPr lang="pt-BR" sz="1361" b="1">
                <a:ea typeface="DejaVu Sans" pitchFamily="2"/>
                <a:cs typeface="Courier New" pitchFamily="49" charset="0"/>
              </a:rPr>
              <a:t>:</a:t>
            </a:r>
            <a:endParaRPr lang="pt-BR" sz="1361">
              <a:ea typeface="DejaVu Sans" pitchFamily="2"/>
              <a:cs typeface="Courier New" pitchFamily="49" charset="0"/>
            </a:endParaRP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</a:t>
            </a:r>
            <a:r>
              <a:rPr lang="pt-BR" sz="1361">
                <a:ea typeface="DejaVu Sans" pitchFamily="2"/>
                <a:cs typeface="Courier New" pitchFamily="49" charset="0"/>
              </a:rPr>
              <a:t>middle = </a:t>
            </a:r>
            <a:r>
              <a:rPr lang="pt-BR" sz="1361" err="1">
                <a:ea typeface="DejaVu Sans" pitchFamily="2"/>
                <a:cs typeface="Courier New" pitchFamily="49" charset="0"/>
              </a:rPr>
              <a:t>int</a:t>
            </a:r>
            <a:r>
              <a:rPr lang="pt-BR" sz="1361">
                <a:ea typeface="DejaVu Sans" pitchFamily="2"/>
                <a:cs typeface="Courier New" pitchFamily="49" charset="0"/>
              </a:rPr>
              <a:t>((start + 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) / 2)</a:t>
            </a:r>
          </a:p>
          <a:p>
            <a:pPr lvl="0" hangingPunct="0"/>
            <a:r>
              <a:rPr lang="pt-BR" sz="1361">
                <a:ea typeface="DejaVu Sans" pitchFamily="2"/>
                <a:cs typeface="Courier New" pitchFamily="49" charset="0"/>
              </a:rPr>
              <a:t>      min1 = </a:t>
            </a:r>
            <a:r>
              <a:rPr lang="pt-BR" sz="1361" err="1">
                <a:ea typeface="DejaVu Sans" pitchFamily="2"/>
                <a:cs typeface="Courier New" pitchFamily="49" charset="0"/>
              </a:rPr>
              <a:t>calc_minimum</a:t>
            </a:r>
            <a:r>
              <a:rPr lang="pt-BR" sz="1361">
                <a:ea typeface="DejaVu Sans" pitchFamily="2"/>
                <a:cs typeface="Courier New" pitchFamily="49" charset="0"/>
              </a:rPr>
              <a:t>(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, </a:t>
            </a:r>
            <a:r>
              <a:rPr lang="pt-BR" sz="1361" err="1">
                <a:ea typeface="DejaVu Sans" pitchFamily="2"/>
                <a:cs typeface="Courier New" pitchFamily="49" charset="0"/>
              </a:rPr>
              <a:t>middle</a:t>
            </a:r>
            <a:r>
              <a:rPr lang="pt-BR" sz="1361">
                <a:ea typeface="DejaVu Sans" pitchFamily="2"/>
                <a:cs typeface="Courier New" pitchFamily="49" charset="0"/>
              </a:rPr>
              <a:t>, 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)</a:t>
            </a:r>
          </a:p>
          <a:p>
            <a:pPr lvl="0" hangingPunct="0"/>
            <a:r>
              <a:rPr lang="pt-BR" sz="1361">
                <a:ea typeface="DejaVu Sans" pitchFamily="2"/>
                <a:cs typeface="Courier New" pitchFamily="49" charset="0"/>
              </a:rPr>
              <a:t>      min2 = </a:t>
            </a:r>
            <a:r>
              <a:rPr lang="pt-BR" sz="1361" err="1">
                <a:ea typeface="DejaVu Sans" pitchFamily="2"/>
                <a:cs typeface="Courier New" pitchFamily="49" charset="0"/>
              </a:rPr>
              <a:t>calc_minimum</a:t>
            </a:r>
            <a:r>
              <a:rPr lang="pt-BR" sz="1361">
                <a:ea typeface="DejaVu Sans" pitchFamily="2"/>
                <a:cs typeface="Courier New" pitchFamily="49" charset="0"/>
              </a:rPr>
              <a:t>(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, start, middle-1)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if</a:t>
            </a:r>
            <a:r>
              <a:rPr lang="pt-BR" sz="1361">
                <a:ea typeface="DejaVu Sans" pitchFamily="2"/>
                <a:cs typeface="Courier New" pitchFamily="49" charset="0"/>
              </a:rPr>
              <a:t> (min1 &lt;= min2):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   </a:t>
            </a:r>
            <a:r>
              <a:rPr lang="pt-BR" sz="1361" b="1" err="1">
                <a:ea typeface="DejaVu Sans" pitchFamily="2"/>
                <a:cs typeface="Courier New" pitchFamily="49" charset="0"/>
              </a:rPr>
              <a:t>return</a:t>
            </a:r>
            <a:r>
              <a:rPr lang="pt-BR" sz="1361">
                <a:ea typeface="DejaVu Sans" pitchFamily="2"/>
                <a:cs typeface="Courier New" pitchFamily="49" charset="0"/>
              </a:rPr>
              <a:t> min1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else: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   </a:t>
            </a:r>
            <a:r>
              <a:rPr lang="pt-BR" sz="1361" b="1" err="1">
                <a:ea typeface="DejaVu Sans" pitchFamily="2"/>
                <a:cs typeface="Courier New" pitchFamily="49" charset="0"/>
              </a:rPr>
              <a:t>return</a:t>
            </a:r>
            <a:r>
              <a:rPr lang="pt-BR" sz="1361">
                <a:ea typeface="DejaVu Sans" pitchFamily="2"/>
                <a:cs typeface="Courier New" pitchFamily="49" charset="0"/>
              </a:rPr>
              <a:t> min2</a:t>
            </a:r>
          </a:p>
        </p:txBody>
      </p:sp>
      <p:sp>
        <p:nvSpPr>
          <p:cNvPr id="7" name="Forma livre 6"/>
          <p:cNvSpPr/>
          <p:nvPr/>
        </p:nvSpPr>
        <p:spPr>
          <a:xfrm>
            <a:off x="1719472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8" name="Forma livre 7"/>
          <p:cNvSpPr/>
          <p:nvPr/>
        </p:nvSpPr>
        <p:spPr>
          <a:xfrm>
            <a:off x="3907594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9" name="Forma livre 8"/>
          <p:cNvSpPr/>
          <p:nvPr/>
        </p:nvSpPr>
        <p:spPr>
          <a:xfrm>
            <a:off x="4626082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10" name="Forma livre 9"/>
          <p:cNvSpPr/>
          <p:nvPr/>
        </p:nvSpPr>
        <p:spPr>
          <a:xfrm>
            <a:off x="1882764" y="2449392"/>
            <a:ext cx="2449391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89811" tIns="48988" rIns="89811" bIns="48988" anchor="ctr" anchorCtr="0" compatLnSpc="0"/>
          <a:lstStyle/>
          <a:p>
            <a:pPr algn="ctr" hangingPunct="0"/>
            <a:r>
              <a:rPr lang="pt-BR" err="1">
                <a:solidFill>
                  <a:schemeClr val="dk1"/>
                </a:solidFill>
              </a:rPr>
              <a:t>calc_</a:t>
            </a:r>
            <a:r>
              <a:rPr lang="pt-BR">
                <a:solidFill>
                  <a:schemeClr val="dk1"/>
                </a:solidFill>
              </a:rPr>
              <a:t>minimum(lst, 2, 5)</a:t>
            </a:r>
          </a:p>
        </p:txBody>
      </p:sp>
      <p:sp>
        <p:nvSpPr>
          <p:cNvPr id="11" name="Forma livre 10"/>
          <p:cNvSpPr/>
          <p:nvPr/>
        </p:nvSpPr>
        <p:spPr>
          <a:xfrm>
            <a:off x="2437959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633">
                <a:ea typeface="DejaVu Sans" pitchFamily="2"/>
                <a:cs typeface="DejaVu Sans" pitchFamily="2"/>
              </a:rPr>
              <a:t>3</a:t>
            </a:r>
          </a:p>
        </p:txBody>
      </p:sp>
      <p:sp>
        <p:nvSpPr>
          <p:cNvPr id="12" name="Forma livre 11"/>
          <p:cNvSpPr/>
          <p:nvPr/>
        </p:nvSpPr>
        <p:spPr>
          <a:xfrm>
            <a:off x="3156448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633">
                <a:ea typeface="DejaVu Sans" pitchFamily="2"/>
                <a:cs typeface="DejaVu Sans" pitchFamily="2"/>
              </a:rPr>
              <a:t>3</a:t>
            </a:r>
          </a:p>
        </p:txBody>
      </p:sp>
      <p:sp>
        <p:nvSpPr>
          <p:cNvPr id="13" name="Forma livre 12"/>
          <p:cNvSpPr/>
          <p:nvPr/>
        </p:nvSpPr>
        <p:spPr>
          <a:xfrm>
            <a:off x="6879893" y="3624973"/>
            <a:ext cx="816136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00" fill="none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prstDash val="solid"/>
            <a:tailEnd type="arrow"/>
          </a:ln>
        </p:spPr>
        <p:txBody>
          <a:bodyPr vert="horz" lIns="114305" tIns="73482" rIns="114305" bIns="73482" anchor="ctr" anchorCtr="1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14" name="Forma livre 13"/>
          <p:cNvSpPr/>
          <p:nvPr/>
        </p:nvSpPr>
        <p:spPr>
          <a:xfrm>
            <a:off x="6879893" y="4474190"/>
            <a:ext cx="816136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00" fill="none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prstDash val="solid"/>
            <a:tailEnd type="arrow"/>
          </a:ln>
        </p:spPr>
        <p:txBody>
          <a:bodyPr vert="horz" lIns="114305" tIns="73482" rIns="114305" bIns="73482" anchor="ctr" anchorCtr="1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15" name="Forma livre 14"/>
          <p:cNvSpPr/>
          <p:nvPr/>
        </p:nvSpPr>
        <p:spPr>
          <a:xfrm>
            <a:off x="8562166" y="5345399"/>
            <a:ext cx="489552" cy="4895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00" h="1500" fill="none">
                <a:moveTo>
                  <a:pt x="1500" y="150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prstDash val="solid"/>
            <a:tailEnd type="arrow"/>
          </a:ln>
        </p:spPr>
        <p:txBody>
          <a:bodyPr vert="horz" lIns="114305" tIns="73482" rIns="114305" bIns="73482" anchor="ctr" anchorCtr="1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16" name="Forma livre 15"/>
          <p:cNvSpPr/>
          <p:nvPr/>
        </p:nvSpPr>
        <p:spPr>
          <a:xfrm>
            <a:off x="2078716" y="2939270"/>
            <a:ext cx="2449391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89811" tIns="48988" rIns="89811" bIns="48988" anchor="ctr" anchorCtr="0" compatLnSpc="0"/>
          <a:lstStyle/>
          <a:p>
            <a:pPr algn="ctr" hangingPunct="0"/>
            <a:r>
              <a:rPr lang="pt-BR" err="1">
                <a:solidFill>
                  <a:schemeClr val="dk1"/>
                </a:solidFill>
              </a:rPr>
              <a:t>calc_</a:t>
            </a:r>
            <a:r>
              <a:rPr lang="pt-BR">
                <a:solidFill>
                  <a:schemeClr val="dk1"/>
                </a:solidFill>
              </a:rPr>
              <a:t>minimum(lst, 3, 5)</a:t>
            </a:r>
          </a:p>
        </p:txBody>
      </p:sp>
      <p:sp>
        <p:nvSpPr>
          <p:cNvPr id="17" name="Forma livre 16"/>
          <p:cNvSpPr/>
          <p:nvPr/>
        </p:nvSpPr>
        <p:spPr>
          <a:xfrm>
            <a:off x="2274666" y="3429148"/>
            <a:ext cx="2449391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89811" tIns="48988" rIns="89811" bIns="48988" anchor="ctr" anchorCtr="0" compatLnSpc="0"/>
          <a:lstStyle/>
          <a:p>
            <a:pPr algn="ctr" hangingPunct="0"/>
            <a:r>
              <a:rPr lang="pt-BR" dirty="0" err="1">
                <a:solidFill>
                  <a:schemeClr val="dk1"/>
                </a:solidFill>
              </a:rPr>
              <a:t>calc_minimum</a:t>
            </a:r>
            <a:r>
              <a:rPr lang="pt-BR" dirty="0">
                <a:solidFill>
                  <a:schemeClr val="dk1"/>
                </a:solidFill>
              </a:rPr>
              <a:t>(</a:t>
            </a:r>
            <a:r>
              <a:rPr lang="pt-BR" dirty="0" err="1">
                <a:solidFill>
                  <a:schemeClr val="dk1"/>
                </a:solidFill>
              </a:rPr>
              <a:t>lst</a:t>
            </a:r>
            <a:r>
              <a:rPr lang="pt-BR" dirty="0">
                <a:solidFill>
                  <a:schemeClr val="dk1"/>
                </a:solidFill>
              </a:rPr>
              <a:t>, 3, 3)</a:t>
            </a:r>
          </a:p>
        </p:txBody>
      </p:sp>
      <p:sp>
        <p:nvSpPr>
          <p:cNvPr id="18" name="Forma livre 17"/>
          <p:cNvSpPr/>
          <p:nvPr/>
        </p:nvSpPr>
        <p:spPr>
          <a:xfrm>
            <a:off x="4626082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633">
                <a:ea typeface="DejaVu Sans" pitchFamily="2"/>
                <a:cs typeface="DejaVu Sans" pitchFamily="2"/>
              </a:rPr>
              <a:t>7</a:t>
            </a:r>
          </a:p>
        </p:txBody>
      </p:sp>
      <p:sp>
        <p:nvSpPr>
          <p:cNvPr id="19" name="Forma livre 18"/>
          <p:cNvSpPr/>
          <p:nvPr/>
        </p:nvSpPr>
        <p:spPr>
          <a:xfrm>
            <a:off x="3156448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633">
                <a:ea typeface="DejaVu Sans" pitchFamily="2"/>
                <a:cs typeface="DejaVu Sans" pitchFamily="2"/>
              </a:rPr>
              <a:t>5</a:t>
            </a:r>
          </a:p>
        </p:txBody>
      </p:sp>
      <p:sp>
        <p:nvSpPr>
          <p:cNvPr id="20" name="Forma livre 19"/>
          <p:cNvSpPr/>
          <p:nvPr/>
        </p:nvSpPr>
        <p:spPr>
          <a:xfrm>
            <a:off x="1719472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633">
                <a:ea typeface="DejaVu Sans" pitchFamily="2"/>
                <a:cs typeface="DejaVu Sans" pitchFamily="2"/>
              </a:rPr>
              <a:t>4</a:t>
            </a:r>
          </a:p>
        </p:txBody>
      </p:sp>
      <p:sp>
        <p:nvSpPr>
          <p:cNvPr id="21" name="Forma livre 20"/>
          <p:cNvSpPr/>
          <p:nvPr/>
        </p:nvSpPr>
        <p:spPr>
          <a:xfrm>
            <a:off x="6676484" y="5763563"/>
            <a:ext cx="816136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00" fill="none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prstDash val="solid"/>
            <a:tailEnd type="arrow"/>
          </a:ln>
        </p:spPr>
        <p:txBody>
          <a:bodyPr vert="horz" lIns="114305" tIns="73482" rIns="114305" bIns="73482" anchor="ctr" anchorCtr="1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22" name="Forma livre 21"/>
          <p:cNvSpPr/>
          <p:nvPr/>
        </p:nvSpPr>
        <p:spPr>
          <a:xfrm>
            <a:off x="3907594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633">
                <a:ea typeface="DejaVu Sans" pitchFamily="2"/>
                <a:cs typeface="DejaVu Sans" pitchFamily="2"/>
              </a:rPr>
              <a:t>3</a:t>
            </a:r>
          </a:p>
        </p:txBody>
      </p:sp>
      <p:graphicFrame>
        <p:nvGraphicFramePr>
          <p:cNvPr id="6" name="Tabela 20">
            <a:extLst>
              <a:ext uri="{FF2B5EF4-FFF2-40B4-BE49-F238E27FC236}">
                <a16:creationId xmlns:a16="http://schemas.microsoft.com/office/drawing/2014/main" id="{7C9EEB1E-D9EF-F7D6-78E1-3F9F3DB8B4A1}"/>
              </a:ext>
            </a:extLst>
          </p:cNvPr>
          <p:cNvGraphicFramePr>
            <a:graphicFrameLocks noGrp="1"/>
          </p:cNvGraphicFramePr>
          <p:nvPr/>
        </p:nvGraphicFramePr>
        <p:xfrm>
          <a:off x="3047680" y="1534594"/>
          <a:ext cx="6096642" cy="336419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16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1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419"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2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9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1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7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8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ela 21">
            <a:extLst>
              <a:ext uri="{FF2B5EF4-FFF2-40B4-BE49-F238E27FC236}">
                <a16:creationId xmlns:a16="http://schemas.microsoft.com/office/drawing/2014/main" id="{0F8E05A9-8C3B-B2FB-E2D5-2F04F6202FDB}"/>
              </a:ext>
            </a:extLst>
          </p:cNvPr>
          <p:cNvGraphicFramePr>
            <a:graphicFrameLocks noGrp="1"/>
          </p:cNvGraphicFramePr>
          <p:nvPr/>
        </p:nvGraphicFramePr>
        <p:xfrm>
          <a:off x="1676557" y="5331947"/>
          <a:ext cx="3602696" cy="336419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75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419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err="1"/>
                        <a:t>middle</a:t>
                      </a:r>
                      <a:endParaRPr lang="pt-BR" sz="15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/>
                        <a:t>start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err="1"/>
                        <a:t>end</a:t>
                      </a:r>
                      <a:endParaRPr lang="pt-BR" sz="15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/>
                        <a:t>min1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min2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0741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aixaDeTexto 4">
            <a:extLst>
              <a:ext uri="{FF2B5EF4-FFF2-40B4-BE49-F238E27FC236}">
                <a16:creationId xmlns:a16="http://schemas.microsoft.com/office/drawing/2014/main" id="{0B82AFCF-EBE9-7C46-B7A4-E76FE5606190}"/>
              </a:ext>
            </a:extLst>
          </p:cNvPr>
          <p:cNvSpPr txBox="1"/>
          <p:nvPr/>
        </p:nvSpPr>
        <p:spPr>
          <a:xfrm>
            <a:off x="5312108" y="3095705"/>
            <a:ext cx="5388660" cy="3109419"/>
          </a:xfrm>
          <a:prstGeom prst="rect">
            <a:avLst/>
          </a:prstGeom>
          <a:noFill/>
          <a:ln>
            <a:noFill/>
          </a:ln>
        </p:spPr>
        <p:txBody>
          <a:bodyPr vert="horz" lIns="81646" tIns="40823" rIns="81646" bIns="40823" compatLnSpc="0"/>
          <a:lstStyle/>
          <a:p>
            <a:pPr lvl="0" hangingPunct="0"/>
            <a:r>
              <a:rPr lang="pt-BR" sz="1361" b="1" err="1">
                <a:ea typeface="DejaVu Sans" pitchFamily="2"/>
                <a:cs typeface="Courier New" pitchFamily="49" charset="0"/>
              </a:rPr>
              <a:t>def</a:t>
            </a:r>
            <a:r>
              <a:rPr lang="pt-BR" sz="1361" b="1">
                <a:ea typeface="DejaVu Sans" pitchFamily="2"/>
                <a:cs typeface="Courier New" pitchFamily="49" charset="0"/>
              </a:rPr>
              <a:t> </a:t>
            </a:r>
            <a:r>
              <a:rPr lang="pt-BR" sz="1361" err="1">
                <a:ea typeface="DejaVu Sans" pitchFamily="2"/>
                <a:cs typeface="Courier New" pitchFamily="49" charset="0"/>
              </a:rPr>
              <a:t>calc_minimum</a:t>
            </a:r>
            <a:r>
              <a:rPr lang="pt-BR" sz="1361">
                <a:ea typeface="DejaVu Sans" pitchFamily="2"/>
                <a:cs typeface="Courier New" pitchFamily="49" charset="0"/>
              </a:rPr>
              <a:t>(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, start, 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)</a:t>
            </a:r>
            <a:r>
              <a:rPr lang="pt-BR" sz="1361" b="1">
                <a:ea typeface="DejaVu Sans" pitchFamily="2"/>
                <a:cs typeface="Courier New" pitchFamily="49" charset="0"/>
              </a:rPr>
              <a:t>:</a:t>
            </a:r>
            <a:endParaRPr lang="pt-BR" sz="1361">
              <a:ea typeface="DejaVu Sans" pitchFamily="2"/>
              <a:cs typeface="Courier New" pitchFamily="49" charset="0"/>
            </a:endParaRPr>
          </a:p>
          <a:p>
            <a:pPr lvl="0" hangingPunct="0"/>
            <a:r>
              <a:rPr lang="pt-BR" sz="1361">
                <a:ea typeface="DejaVu Sans" pitchFamily="2"/>
                <a:cs typeface="Courier New" pitchFamily="49" charset="0"/>
              </a:rPr>
              <a:t>   min1 =  min2 = 0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</a:t>
            </a:r>
            <a:r>
              <a:rPr lang="pt-BR" sz="1361" b="1" err="1">
                <a:ea typeface="DejaVu Sans" pitchFamily="2"/>
                <a:cs typeface="Courier New" pitchFamily="49" charset="0"/>
              </a:rPr>
              <a:t>if</a:t>
            </a:r>
            <a:r>
              <a:rPr lang="pt-BR" sz="1361">
                <a:ea typeface="DejaVu Sans" pitchFamily="2"/>
                <a:cs typeface="Courier New" pitchFamily="49" charset="0"/>
              </a:rPr>
              <a:t> (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 - start &lt;= 1):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if</a:t>
            </a:r>
            <a:r>
              <a:rPr lang="pt-BR" sz="1361">
                <a:ea typeface="DejaVu Sans" pitchFamily="2"/>
                <a:cs typeface="Courier New" pitchFamily="49" charset="0"/>
              </a:rPr>
              <a:t> (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[start] &lt; 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[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]):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    return 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[start]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else: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   </a:t>
            </a:r>
            <a:r>
              <a:rPr lang="pt-BR" sz="1361" b="1" err="1">
                <a:ea typeface="DejaVu Sans" pitchFamily="2"/>
                <a:cs typeface="Courier New" pitchFamily="49" charset="0"/>
              </a:rPr>
              <a:t>return</a:t>
            </a:r>
            <a:r>
              <a:rPr lang="pt-BR" sz="1361" b="1">
                <a:ea typeface="DejaVu Sans" pitchFamily="2"/>
                <a:cs typeface="Courier New" pitchFamily="49" charset="0"/>
              </a:rPr>
              <a:t> 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[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]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</a:t>
            </a:r>
            <a:r>
              <a:rPr lang="pt-BR" sz="1361" b="1" err="1">
                <a:ea typeface="DejaVu Sans" pitchFamily="2"/>
                <a:cs typeface="Courier New" pitchFamily="49" charset="0"/>
              </a:rPr>
              <a:t>else</a:t>
            </a:r>
            <a:r>
              <a:rPr lang="pt-BR" sz="1361" b="1">
                <a:ea typeface="DejaVu Sans" pitchFamily="2"/>
                <a:cs typeface="Courier New" pitchFamily="49" charset="0"/>
              </a:rPr>
              <a:t>:</a:t>
            </a:r>
            <a:endParaRPr lang="pt-BR" sz="1361">
              <a:ea typeface="DejaVu Sans" pitchFamily="2"/>
              <a:cs typeface="Courier New" pitchFamily="49" charset="0"/>
            </a:endParaRP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</a:t>
            </a:r>
            <a:r>
              <a:rPr lang="pt-BR" sz="1361">
                <a:ea typeface="DejaVu Sans" pitchFamily="2"/>
                <a:cs typeface="Courier New" pitchFamily="49" charset="0"/>
              </a:rPr>
              <a:t>middle = </a:t>
            </a:r>
            <a:r>
              <a:rPr lang="pt-BR" sz="1361" err="1">
                <a:ea typeface="DejaVu Sans" pitchFamily="2"/>
                <a:cs typeface="Courier New" pitchFamily="49" charset="0"/>
              </a:rPr>
              <a:t>int</a:t>
            </a:r>
            <a:r>
              <a:rPr lang="pt-BR" sz="1361">
                <a:ea typeface="DejaVu Sans" pitchFamily="2"/>
                <a:cs typeface="Courier New" pitchFamily="49" charset="0"/>
              </a:rPr>
              <a:t>((start + 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) / 2)</a:t>
            </a:r>
          </a:p>
          <a:p>
            <a:pPr lvl="0" hangingPunct="0"/>
            <a:r>
              <a:rPr lang="pt-BR" sz="1361">
                <a:ea typeface="DejaVu Sans" pitchFamily="2"/>
                <a:cs typeface="Courier New" pitchFamily="49" charset="0"/>
              </a:rPr>
              <a:t>      min1 = </a:t>
            </a:r>
            <a:r>
              <a:rPr lang="pt-BR" sz="1361" err="1">
                <a:ea typeface="DejaVu Sans" pitchFamily="2"/>
                <a:cs typeface="Courier New" pitchFamily="49" charset="0"/>
              </a:rPr>
              <a:t>calc_minimum</a:t>
            </a:r>
            <a:r>
              <a:rPr lang="pt-BR" sz="1361">
                <a:ea typeface="DejaVu Sans" pitchFamily="2"/>
                <a:cs typeface="Courier New" pitchFamily="49" charset="0"/>
              </a:rPr>
              <a:t>(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, </a:t>
            </a:r>
            <a:r>
              <a:rPr lang="pt-BR" sz="1361" err="1">
                <a:ea typeface="DejaVu Sans" pitchFamily="2"/>
                <a:cs typeface="Courier New" pitchFamily="49" charset="0"/>
              </a:rPr>
              <a:t>middle</a:t>
            </a:r>
            <a:r>
              <a:rPr lang="pt-BR" sz="1361">
                <a:ea typeface="DejaVu Sans" pitchFamily="2"/>
                <a:cs typeface="Courier New" pitchFamily="49" charset="0"/>
              </a:rPr>
              <a:t>, 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)</a:t>
            </a:r>
          </a:p>
          <a:p>
            <a:pPr lvl="0" hangingPunct="0"/>
            <a:r>
              <a:rPr lang="pt-BR" sz="1361">
                <a:ea typeface="DejaVu Sans" pitchFamily="2"/>
                <a:cs typeface="Courier New" pitchFamily="49" charset="0"/>
              </a:rPr>
              <a:t>      min2 = </a:t>
            </a:r>
            <a:r>
              <a:rPr lang="pt-BR" sz="1361" err="1">
                <a:ea typeface="DejaVu Sans" pitchFamily="2"/>
                <a:cs typeface="Courier New" pitchFamily="49" charset="0"/>
              </a:rPr>
              <a:t>calc_minimum</a:t>
            </a:r>
            <a:r>
              <a:rPr lang="pt-BR" sz="1361">
                <a:ea typeface="DejaVu Sans" pitchFamily="2"/>
                <a:cs typeface="Courier New" pitchFamily="49" charset="0"/>
              </a:rPr>
              <a:t>(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, start, middle-1)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if</a:t>
            </a:r>
            <a:r>
              <a:rPr lang="pt-BR" sz="1361">
                <a:ea typeface="DejaVu Sans" pitchFamily="2"/>
                <a:cs typeface="Courier New" pitchFamily="49" charset="0"/>
              </a:rPr>
              <a:t> (min1 &lt;= min2):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   </a:t>
            </a:r>
            <a:r>
              <a:rPr lang="pt-BR" sz="1361" b="1" err="1">
                <a:ea typeface="DejaVu Sans" pitchFamily="2"/>
                <a:cs typeface="Courier New" pitchFamily="49" charset="0"/>
              </a:rPr>
              <a:t>return</a:t>
            </a:r>
            <a:r>
              <a:rPr lang="pt-BR" sz="1361">
                <a:ea typeface="DejaVu Sans" pitchFamily="2"/>
                <a:cs typeface="Courier New" pitchFamily="49" charset="0"/>
              </a:rPr>
              <a:t> min1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else: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   </a:t>
            </a:r>
            <a:r>
              <a:rPr lang="pt-BR" sz="1361" b="1" err="1">
                <a:ea typeface="DejaVu Sans" pitchFamily="2"/>
                <a:cs typeface="Courier New" pitchFamily="49" charset="0"/>
              </a:rPr>
              <a:t>return</a:t>
            </a:r>
            <a:r>
              <a:rPr lang="pt-BR" sz="1361">
                <a:ea typeface="DejaVu Sans" pitchFamily="2"/>
                <a:cs typeface="Courier New" pitchFamily="49" charset="0"/>
              </a:rPr>
              <a:t> min2</a:t>
            </a:r>
          </a:p>
        </p:txBody>
      </p:sp>
      <p:sp>
        <p:nvSpPr>
          <p:cNvPr id="3" name="Título 2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/>
              <a:t>Divide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conquer</a:t>
            </a:r>
            <a:endParaRPr lang="pt-BR" dirty="0"/>
          </a:p>
        </p:txBody>
      </p:sp>
      <p:sp>
        <p:nvSpPr>
          <p:cNvPr id="2" name="Forma livre 1"/>
          <p:cNvSpPr/>
          <p:nvPr/>
        </p:nvSpPr>
        <p:spPr>
          <a:xfrm>
            <a:off x="1686813" y="1959513"/>
            <a:ext cx="2449391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89811" tIns="48988" rIns="89811" bIns="48988" anchor="ctr" anchorCtr="0" compatLnSpc="0"/>
          <a:lstStyle/>
          <a:p>
            <a:pPr algn="ctr" hangingPunct="0"/>
            <a:r>
              <a:rPr lang="pt-BR" err="1">
                <a:solidFill>
                  <a:schemeClr val="dk1"/>
                </a:solidFill>
              </a:rPr>
              <a:t>calc_</a:t>
            </a:r>
            <a:r>
              <a:rPr lang="pt-BR">
                <a:solidFill>
                  <a:schemeClr val="dk1"/>
                </a:solidFill>
              </a:rPr>
              <a:t>minimum(lst, 0, 5)</a:t>
            </a:r>
          </a:p>
        </p:txBody>
      </p:sp>
      <p:sp>
        <p:nvSpPr>
          <p:cNvPr id="7" name="Forma livre 6"/>
          <p:cNvSpPr/>
          <p:nvPr/>
        </p:nvSpPr>
        <p:spPr>
          <a:xfrm>
            <a:off x="1719472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633">
                <a:ea typeface="DejaVu Sans" pitchFamily="2"/>
                <a:cs typeface="DejaVu Sans" pitchFamily="2"/>
              </a:rPr>
              <a:t>3</a:t>
            </a:r>
          </a:p>
        </p:txBody>
      </p:sp>
      <p:sp>
        <p:nvSpPr>
          <p:cNvPr id="8" name="Forma livre 7"/>
          <p:cNvSpPr/>
          <p:nvPr/>
        </p:nvSpPr>
        <p:spPr>
          <a:xfrm>
            <a:off x="3907594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633">
                <a:ea typeface="DejaVu Sans" pitchFamily="2"/>
                <a:cs typeface="DejaVu Sans" pitchFamily="2"/>
              </a:rPr>
              <a:t>3</a:t>
            </a:r>
          </a:p>
        </p:txBody>
      </p:sp>
      <p:sp>
        <p:nvSpPr>
          <p:cNvPr id="9" name="Forma livre 8"/>
          <p:cNvSpPr/>
          <p:nvPr/>
        </p:nvSpPr>
        <p:spPr>
          <a:xfrm>
            <a:off x="4626082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10" name="Forma livre 9"/>
          <p:cNvSpPr/>
          <p:nvPr/>
        </p:nvSpPr>
        <p:spPr>
          <a:xfrm>
            <a:off x="1882764" y="2449392"/>
            <a:ext cx="2449391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89811" tIns="48988" rIns="89811" bIns="48988" anchor="ctr" anchorCtr="0" compatLnSpc="0"/>
          <a:lstStyle/>
          <a:p>
            <a:pPr algn="ctr" hangingPunct="0"/>
            <a:r>
              <a:rPr lang="pt-BR" err="1">
                <a:solidFill>
                  <a:schemeClr val="dk1"/>
                </a:solidFill>
              </a:rPr>
              <a:t>calc_</a:t>
            </a:r>
            <a:r>
              <a:rPr lang="pt-BR">
                <a:solidFill>
                  <a:schemeClr val="dk1"/>
                </a:solidFill>
              </a:rPr>
              <a:t>minimum(lst, 2, 5)</a:t>
            </a:r>
          </a:p>
        </p:txBody>
      </p:sp>
      <p:sp>
        <p:nvSpPr>
          <p:cNvPr id="11" name="Forma livre 10"/>
          <p:cNvSpPr/>
          <p:nvPr/>
        </p:nvSpPr>
        <p:spPr>
          <a:xfrm>
            <a:off x="2437959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633">
                <a:ea typeface="DejaVu Sans" pitchFamily="2"/>
                <a:cs typeface="DejaVu Sans" pitchFamily="2"/>
              </a:rPr>
              <a:t>2</a:t>
            </a:r>
          </a:p>
        </p:txBody>
      </p:sp>
      <p:sp>
        <p:nvSpPr>
          <p:cNvPr id="12" name="Forma livre 11"/>
          <p:cNvSpPr/>
          <p:nvPr/>
        </p:nvSpPr>
        <p:spPr>
          <a:xfrm>
            <a:off x="3156448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633">
                <a:ea typeface="DejaVu Sans" pitchFamily="2"/>
                <a:cs typeface="DejaVu Sans" pitchFamily="2"/>
              </a:rPr>
              <a:t>5</a:t>
            </a:r>
          </a:p>
        </p:txBody>
      </p:sp>
      <p:sp>
        <p:nvSpPr>
          <p:cNvPr id="13" name="Forma livre 12"/>
          <p:cNvSpPr/>
          <p:nvPr/>
        </p:nvSpPr>
        <p:spPr>
          <a:xfrm>
            <a:off x="6945217" y="3624973"/>
            <a:ext cx="816136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00" fill="none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prstDash val="solid"/>
            <a:tailEnd type="arrow"/>
          </a:ln>
        </p:spPr>
        <p:txBody>
          <a:bodyPr vert="horz" lIns="114305" tIns="73482" rIns="114305" bIns="73482" anchor="ctr" anchorCtr="1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14" name="Forma livre 13"/>
          <p:cNvSpPr/>
          <p:nvPr/>
        </p:nvSpPr>
        <p:spPr>
          <a:xfrm>
            <a:off x="8610806" y="5356329"/>
            <a:ext cx="652844" cy="5222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0" h="1600" fill="none">
                <a:moveTo>
                  <a:pt x="2000" y="160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prstDash val="solid"/>
            <a:tailEnd type="arrow"/>
          </a:ln>
        </p:spPr>
        <p:txBody>
          <a:bodyPr vert="horz" lIns="114305" tIns="73482" rIns="114305" bIns="73482" anchor="ctr" anchorCtr="1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15" name="Forma livre 14"/>
          <p:cNvSpPr/>
          <p:nvPr/>
        </p:nvSpPr>
        <p:spPr>
          <a:xfrm>
            <a:off x="8447676" y="5127433"/>
            <a:ext cx="489552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00" fill="none">
                <a:moveTo>
                  <a:pt x="1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prstDash val="solid"/>
            <a:tailEnd type="arrow"/>
          </a:ln>
        </p:spPr>
        <p:txBody>
          <a:bodyPr vert="horz" lIns="114305" tIns="73482" rIns="114305" bIns="73482" anchor="ctr" anchorCtr="1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16" name="Forma livre 15"/>
          <p:cNvSpPr/>
          <p:nvPr/>
        </p:nvSpPr>
        <p:spPr>
          <a:xfrm>
            <a:off x="2078716" y="2939270"/>
            <a:ext cx="2449391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89811" tIns="48988" rIns="89811" bIns="48988" anchor="ctr" anchorCtr="0" compatLnSpc="0"/>
          <a:lstStyle/>
          <a:p>
            <a:pPr algn="ctr" hangingPunct="0"/>
            <a:r>
              <a:rPr lang="pt-BR" dirty="0" err="1">
                <a:solidFill>
                  <a:schemeClr val="dk1"/>
                </a:solidFill>
              </a:rPr>
              <a:t>calc_minimum</a:t>
            </a:r>
            <a:r>
              <a:rPr lang="pt-BR" dirty="0">
                <a:solidFill>
                  <a:schemeClr val="dk1"/>
                </a:solidFill>
              </a:rPr>
              <a:t>(</a:t>
            </a:r>
            <a:r>
              <a:rPr lang="pt-BR" dirty="0" err="1">
                <a:solidFill>
                  <a:schemeClr val="dk1"/>
                </a:solidFill>
              </a:rPr>
              <a:t>lst</a:t>
            </a:r>
            <a:r>
              <a:rPr lang="pt-BR" dirty="0">
                <a:solidFill>
                  <a:schemeClr val="dk1"/>
                </a:solidFill>
              </a:rPr>
              <a:t>, 2, 2)</a:t>
            </a:r>
          </a:p>
        </p:txBody>
      </p:sp>
      <p:sp>
        <p:nvSpPr>
          <p:cNvPr id="17" name="Forma livre 16"/>
          <p:cNvSpPr/>
          <p:nvPr/>
        </p:nvSpPr>
        <p:spPr>
          <a:xfrm>
            <a:off x="3156448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633">
                <a:ea typeface="DejaVu Sans" pitchFamily="2"/>
                <a:cs typeface="DejaVu Sans" pitchFamily="2"/>
              </a:rPr>
              <a:t>2</a:t>
            </a:r>
          </a:p>
        </p:txBody>
      </p:sp>
      <p:sp>
        <p:nvSpPr>
          <p:cNvPr id="18" name="Forma livre 17"/>
          <p:cNvSpPr/>
          <p:nvPr/>
        </p:nvSpPr>
        <p:spPr>
          <a:xfrm>
            <a:off x="1719472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19" name="Forma livre 18"/>
          <p:cNvSpPr/>
          <p:nvPr/>
        </p:nvSpPr>
        <p:spPr>
          <a:xfrm>
            <a:off x="3907594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20" name="Forma livre 19"/>
          <p:cNvSpPr/>
          <p:nvPr/>
        </p:nvSpPr>
        <p:spPr>
          <a:xfrm>
            <a:off x="6814568" y="4474190"/>
            <a:ext cx="816136" cy="414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00" fill="none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prstDash val="solid"/>
            <a:tailEnd type="arrow"/>
          </a:ln>
        </p:spPr>
        <p:txBody>
          <a:bodyPr vert="horz" lIns="114305" tIns="73482" rIns="114305" bIns="73482" anchor="ctr" anchorCtr="1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graphicFrame>
        <p:nvGraphicFramePr>
          <p:cNvPr id="5" name="Tabela 20">
            <a:extLst>
              <a:ext uri="{FF2B5EF4-FFF2-40B4-BE49-F238E27FC236}">
                <a16:creationId xmlns:a16="http://schemas.microsoft.com/office/drawing/2014/main" id="{5AECECD9-F1C3-58B8-AC14-6D48C1763755}"/>
              </a:ext>
            </a:extLst>
          </p:cNvPr>
          <p:cNvGraphicFramePr>
            <a:graphicFrameLocks noGrp="1"/>
          </p:cNvGraphicFramePr>
          <p:nvPr/>
        </p:nvGraphicFramePr>
        <p:xfrm>
          <a:off x="3047680" y="1534594"/>
          <a:ext cx="6096642" cy="336419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16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1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419"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2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9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1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7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8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ela 21">
            <a:extLst>
              <a:ext uri="{FF2B5EF4-FFF2-40B4-BE49-F238E27FC236}">
                <a16:creationId xmlns:a16="http://schemas.microsoft.com/office/drawing/2014/main" id="{00FC65D2-D561-DB91-AFC6-BCCB870D83D4}"/>
              </a:ext>
            </a:extLst>
          </p:cNvPr>
          <p:cNvGraphicFramePr>
            <a:graphicFrameLocks noGrp="1"/>
          </p:cNvGraphicFramePr>
          <p:nvPr/>
        </p:nvGraphicFramePr>
        <p:xfrm>
          <a:off x="1676557" y="5331947"/>
          <a:ext cx="3602696" cy="336419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75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419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err="1"/>
                        <a:t>middle</a:t>
                      </a:r>
                      <a:endParaRPr lang="pt-BR" sz="15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/>
                        <a:t>start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err="1"/>
                        <a:t>end</a:t>
                      </a:r>
                      <a:endParaRPr lang="pt-BR" sz="15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/>
                        <a:t>min1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min2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4301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850A526-BFC8-2AFE-7953-FCF28C94E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latin typeface="Arial MT Black" panose="020B0A04020102020204" pitchFamily="34" charset="0"/>
                <a:ea typeface="+mj-ea"/>
                <a:cs typeface="Arial" panose="020B0604020202020204" pitchFamily="34" charset="0"/>
              </a:rPr>
              <a:t>Recursion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575B6E-EFF0-33C5-AD04-C0F6D02DC8E2}"/>
              </a:ext>
            </a:extLst>
          </p:cNvPr>
          <p:cNvSpPr txBox="1"/>
          <p:nvPr/>
        </p:nvSpPr>
        <p:spPr>
          <a:xfrm>
            <a:off x="839788" y="2775098"/>
            <a:ext cx="3932237" cy="3179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i="1" kern="1200" dirty="0">
                <a:solidFill>
                  <a:srgbClr val="0034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“To understand recursion, you need to understand recursion”</a:t>
            </a:r>
          </a:p>
        </p:txBody>
      </p:sp>
      <p:graphicFrame>
        <p:nvGraphicFramePr>
          <p:cNvPr id="16" name="Espaço Reservado para Conteúdo 6">
            <a:extLst>
              <a:ext uri="{FF2B5EF4-FFF2-40B4-BE49-F238E27FC236}">
                <a16:creationId xmlns:a16="http://schemas.microsoft.com/office/drawing/2014/main" id="{7A087797-3101-E27D-9E9A-96079505AB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878329"/>
              </p:ext>
            </p:extLst>
          </p:nvPr>
        </p:nvGraphicFramePr>
        <p:xfrm>
          <a:off x="5183188" y="987425"/>
          <a:ext cx="6172200" cy="4967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3197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4">
            <a:extLst>
              <a:ext uri="{FF2B5EF4-FFF2-40B4-BE49-F238E27FC236}">
                <a16:creationId xmlns:a16="http://schemas.microsoft.com/office/drawing/2014/main" id="{5055A14F-6C2B-BA4F-AB4A-A067F85E964B}"/>
              </a:ext>
            </a:extLst>
          </p:cNvPr>
          <p:cNvSpPr txBox="1"/>
          <p:nvPr/>
        </p:nvSpPr>
        <p:spPr>
          <a:xfrm>
            <a:off x="5312108" y="3095705"/>
            <a:ext cx="5388660" cy="3109419"/>
          </a:xfrm>
          <a:prstGeom prst="rect">
            <a:avLst/>
          </a:prstGeom>
          <a:noFill/>
          <a:ln>
            <a:noFill/>
          </a:ln>
        </p:spPr>
        <p:txBody>
          <a:bodyPr vert="horz" lIns="81646" tIns="40823" rIns="81646" bIns="40823" compatLnSpc="0"/>
          <a:lstStyle/>
          <a:p>
            <a:pPr lvl="0" hangingPunct="0"/>
            <a:r>
              <a:rPr lang="pt-BR" sz="1361" b="1" err="1">
                <a:ea typeface="DejaVu Sans" pitchFamily="2"/>
                <a:cs typeface="Courier New" pitchFamily="49" charset="0"/>
              </a:rPr>
              <a:t>def</a:t>
            </a:r>
            <a:r>
              <a:rPr lang="pt-BR" sz="1361" b="1">
                <a:ea typeface="DejaVu Sans" pitchFamily="2"/>
                <a:cs typeface="Courier New" pitchFamily="49" charset="0"/>
              </a:rPr>
              <a:t> </a:t>
            </a:r>
            <a:r>
              <a:rPr lang="pt-BR" sz="1361" err="1">
                <a:ea typeface="DejaVu Sans" pitchFamily="2"/>
                <a:cs typeface="Courier New" pitchFamily="49" charset="0"/>
              </a:rPr>
              <a:t>calc_minimum</a:t>
            </a:r>
            <a:r>
              <a:rPr lang="pt-BR" sz="1361">
                <a:ea typeface="DejaVu Sans" pitchFamily="2"/>
                <a:cs typeface="Courier New" pitchFamily="49" charset="0"/>
              </a:rPr>
              <a:t>(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, start, 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)</a:t>
            </a:r>
            <a:r>
              <a:rPr lang="pt-BR" sz="1361" b="1">
                <a:ea typeface="DejaVu Sans" pitchFamily="2"/>
                <a:cs typeface="Courier New" pitchFamily="49" charset="0"/>
              </a:rPr>
              <a:t>:</a:t>
            </a:r>
            <a:endParaRPr lang="pt-BR" sz="1361">
              <a:ea typeface="DejaVu Sans" pitchFamily="2"/>
              <a:cs typeface="Courier New" pitchFamily="49" charset="0"/>
            </a:endParaRPr>
          </a:p>
          <a:p>
            <a:pPr lvl="0" hangingPunct="0"/>
            <a:r>
              <a:rPr lang="pt-BR" sz="1361">
                <a:ea typeface="DejaVu Sans" pitchFamily="2"/>
                <a:cs typeface="Courier New" pitchFamily="49" charset="0"/>
              </a:rPr>
              <a:t>   min1 =  min2 = 0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</a:t>
            </a:r>
            <a:r>
              <a:rPr lang="pt-BR" sz="1361" b="1" err="1">
                <a:ea typeface="DejaVu Sans" pitchFamily="2"/>
                <a:cs typeface="Courier New" pitchFamily="49" charset="0"/>
              </a:rPr>
              <a:t>if</a:t>
            </a:r>
            <a:r>
              <a:rPr lang="pt-BR" sz="1361">
                <a:ea typeface="DejaVu Sans" pitchFamily="2"/>
                <a:cs typeface="Courier New" pitchFamily="49" charset="0"/>
              </a:rPr>
              <a:t> (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 - start &lt;= 1):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if</a:t>
            </a:r>
            <a:r>
              <a:rPr lang="pt-BR" sz="1361">
                <a:ea typeface="DejaVu Sans" pitchFamily="2"/>
                <a:cs typeface="Courier New" pitchFamily="49" charset="0"/>
              </a:rPr>
              <a:t> (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[start] &lt; 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[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]):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    return 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[start]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else: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   </a:t>
            </a:r>
            <a:r>
              <a:rPr lang="pt-BR" sz="1361" b="1" err="1">
                <a:ea typeface="DejaVu Sans" pitchFamily="2"/>
                <a:cs typeface="Courier New" pitchFamily="49" charset="0"/>
              </a:rPr>
              <a:t>return</a:t>
            </a:r>
            <a:r>
              <a:rPr lang="pt-BR" sz="1361" b="1">
                <a:ea typeface="DejaVu Sans" pitchFamily="2"/>
                <a:cs typeface="Courier New" pitchFamily="49" charset="0"/>
              </a:rPr>
              <a:t> 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[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]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</a:t>
            </a:r>
            <a:r>
              <a:rPr lang="pt-BR" sz="1361" b="1" err="1">
                <a:ea typeface="DejaVu Sans" pitchFamily="2"/>
                <a:cs typeface="Courier New" pitchFamily="49" charset="0"/>
              </a:rPr>
              <a:t>else</a:t>
            </a:r>
            <a:r>
              <a:rPr lang="pt-BR" sz="1361" b="1">
                <a:ea typeface="DejaVu Sans" pitchFamily="2"/>
                <a:cs typeface="Courier New" pitchFamily="49" charset="0"/>
              </a:rPr>
              <a:t>:</a:t>
            </a:r>
            <a:endParaRPr lang="pt-BR" sz="1361">
              <a:ea typeface="DejaVu Sans" pitchFamily="2"/>
              <a:cs typeface="Courier New" pitchFamily="49" charset="0"/>
            </a:endParaRP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</a:t>
            </a:r>
            <a:r>
              <a:rPr lang="pt-BR" sz="1361">
                <a:ea typeface="DejaVu Sans" pitchFamily="2"/>
                <a:cs typeface="Courier New" pitchFamily="49" charset="0"/>
              </a:rPr>
              <a:t>middle = </a:t>
            </a:r>
            <a:r>
              <a:rPr lang="pt-BR" sz="1361" err="1">
                <a:ea typeface="DejaVu Sans" pitchFamily="2"/>
                <a:cs typeface="Courier New" pitchFamily="49" charset="0"/>
              </a:rPr>
              <a:t>int</a:t>
            </a:r>
            <a:r>
              <a:rPr lang="pt-BR" sz="1361">
                <a:ea typeface="DejaVu Sans" pitchFamily="2"/>
                <a:cs typeface="Courier New" pitchFamily="49" charset="0"/>
              </a:rPr>
              <a:t>((start + 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) / 2)</a:t>
            </a:r>
          </a:p>
          <a:p>
            <a:pPr lvl="0" hangingPunct="0"/>
            <a:r>
              <a:rPr lang="pt-BR" sz="1361">
                <a:ea typeface="DejaVu Sans" pitchFamily="2"/>
                <a:cs typeface="Courier New" pitchFamily="49" charset="0"/>
              </a:rPr>
              <a:t>      min1 = </a:t>
            </a:r>
            <a:r>
              <a:rPr lang="pt-BR" sz="1361" err="1">
                <a:ea typeface="DejaVu Sans" pitchFamily="2"/>
                <a:cs typeface="Courier New" pitchFamily="49" charset="0"/>
              </a:rPr>
              <a:t>calc_minimum</a:t>
            </a:r>
            <a:r>
              <a:rPr lang="pt-BR" sz="1361">
                <a:ea typeface="DejaVu Sans" pitchFamily="2"/>
                <a:cs typeface="Courier New" pitchFamily="49" charset="0"/>
              </a:rPr>
              <a:t>(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, </a:t>
            </a:r>
            <a:r>
              <a:rPr lang="pt-BR" sz="1361" err="1">
                <a:ea typeface="DejaVu Sans" pitchFamily="2"/>
                <a:cs typeface="Courier New" pitchFamily="49" charset="0"/>
              </a:rPr>
              <a:t>middle</a:t>
            </a:r>
            <a:r>
              <a:rPr lang="pt-BR" sz="1361">
                <a:ea typeface="DejaVu Sans" pitchFamily="2"/>
                <a:cs typeface="Courier New" pitchFamily="49" charset="0"/>
              </a:rPr>
              <a:t>, 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)</a:t>
            </a:r>
          </a:p>
          <a:p>
            <a:pPr lvl="0" hangingPunct="0"/>
            <a:r>
              <a:rPr lang="pt-BR" sz="1361">
                <a:ea typeface="DejaVu Sans" pitchFamily="2"/>
                <a:cs typeface="Courier New" pitchFamily="49" charset="0"/>
              </a:rPr>
              <a:t>      min2 = </a:t>
            </a:r>
            <a:r>
              <a:rPr lang="pt-BR" sz="1361" err="1">
                <a:ea typeface="DejaVu Sans" pitchFamily="2"/>
                <a:cs typeface="Courier New" pitchFamily="49" charset="0"/>
              </a:rPr>
              <a:t>calc_minimum</a:t>
            </a:r>
            <a:r>
              <a:rPr lang="pt-BR" sz="1361">
                <a:ea typeface="DejaVu Sans" pitchFamily="2"/>
                <a:cs typeface="Courier New" pitchFamily="49" charset="0"/>
              </a:rPr>
              <a:t>(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, start, middle-1)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if</a:t>
            </a:r>
            <a:r>
              <a:rPr lang="pt-BR" sz="1361">
                <a:ea typeface="DejaVu Sans" pitchFamily="2"/>
                <a:cs typeface="Courier New" pitchFamily="49" charset="0"/>
              </a:rPr>
              <a:t> (min1 &lt;= min2):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   </a:t>
            </a:r>
            <a:r>
              <a:rPr lang="pt-BR" sz="1361" b="1" err="1">
                <a:ea typeface="DejaVu Sans" pitchFamily="2"/>
                <a:cs typeface="Courier New" pitchFamily="49" charset="0"/>
              </a:rPr>
              <a:t>return</a:t>
            </a:r>
            <a:r>
              <a:rPr lang="pt-BR" sz="1361">
                <a:ea typeface="DejaVu Sans" pitchFamily="2"/>
                <a:cs typeface="Courier New" pitchFamily="49" charset="0"/>
              </a:rPr>
              <a:t> min1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else: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   </a:t>
            </a:r>
            <a:r>
              <a:rPr lang="pt-BR" sz="1361" b="1" err="1">
                <a:ea typeface="DejaVu Sans" pitchFamily="2"/>
                <a:cs typeface="Courier New" pitchFamily="49" charset="0"/>
              </a:rPr>
              <a:t>return</a:t>
            </a:r>
            <a:r>
              <a:rPr lang="pt-BR" sz="1361">
                <a:ea typeface="DejaVu Sans" pitchFamily="2"/>
                <a:cs typeface="Courier New" pitchFamily="49" charset="0"/>
              </a:rPr>
              <a:t> min2</a:t>
            </a:r>
          </a:p>
        </p:txBody>
      </p:sp>
      <p:sp>
        <p:nvSpPr>
          <p:cNvPr id="3" name="Título 2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/>
              <a:t>Divide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conquer</a:t>
            </a:r>
            <a:endParaRPr lang="pt-BR" dirty="0"/>
          </a:p>
        </p:txBody>
      </p:sp>
      <p:sp>
        <p:nvSpPr>
          <p:cNvPr id="2" name="Forma livre 1"/>
          <p:cNvSpPr/>
          <p:nvPr/>
        </p:nvSpPr>
        <p:spPr>
          <a:xfrm>
            <a:off x="1686813" y="1959513"/>
            <a:ext cx="2449391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89811" tIns="48988" rIns="89811" bIns="48988" anchor="ctr" anchorCtr="0" compatLnSpc="0"/>
          <a:lstStyle/>
          <a:p>
            <a:pPr algn="ctr" hangingPunct="0"/>
            <a:r>
              <a:rPr lang="pt-BR" dirty="0" err="1">
                <a:solidFill>
                  <a:schemeClr val="dk1"/>
                </a:solidFill>
              </a:rPr>
              <a:t>calc_minimum</a:t>
            </a:r>
            <a:r>
              <a:rPr lang="pt-BR" dirty="0">
                <a:solidFill>
                  <a:schemeClr val="dk1"/>
                </a:solidFill>
              </a:rPr>
              <a:t>(</a:t>
            </a:r>
            <a:r>
              <a:rPr lang="pt-BR" dirty="0" err="1">
                <a:solidFill>
                  <a:schemeClr val="dk1"/>
                </a:solidFill>
              </a:rPr>
              <a:t>lst</a:t>
            </a:r>
            <a:r>
              <a:rPr lang="pt-BR" dirty="0">
                <a:solidFill>
                  <a:schemeClr val="dk1"/>
                </a:solidFill>
              </a:rPr>
              <a:t>, 0, 5)</a:t>
            </a:r>
          </a:p>
        </p:txBody>
      </p:sp>
      <p:sp>
        <p:nvSpPr>
          <p:cNvPr id="7" name="Forma livre 6"/>
          <p:cNvSpPr/>
          <p:nvPr/>
        </p:nvSpPr>
        <p:spPr>
          <a:xfrm>
            <a:off x="1719472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633">
                <a:ea typeface="DejaVu Sans" pitchFamily="2"/>
                <a:cs typeface="DejaVu Sans" pitchFamily="2"/>
              </a:rPr>
              <a:t>3</a:t>
            </a:r>
          </a:p>
        </p:txBody>
      </p:sp>
      <p:sp>
        <p:nvSpPr>
          <p:cNvPr id="8" name="Forma livre 7"/>
          <p:cNvSpPr/>
          <p:nvPr/>
        </p:nvSpPr>
        <p:spPr>
          <a:xfrm>
            <a:off x="3907594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633">
                <a:ea typeface="DejaVu Sans" pitchFamily="2"/>
                <a:cs typeface="DejaVu Sans" pitchFamily="2"/>
              </a:rPr>
              <a:t>3</a:t>
            </a:r>
          </a:p>
        </p:txBody>
      </p:sp>
      <p:sp>
        <p:nvSpPr>
          <p:cNvPr id="9" name="Forma livre 8"/>
          <p:cNvSpPr/>
          <p:nvPr/>
        </p:nvSpPr>
        <p:spPr>
          <a:xfrm>
            <a:off x="4626082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633">
                <a:ea typeface="DejaVu Sans" pitchFamily="2"/>
                <a:cs typeface="DejaVu Sans" pitchFamily="2"/>
              </a:rPr>
              <a:t>1</a:t>
            </a:r>
          </a:p>
        </p:txBody>
      </p:sp>
      <p:sp>
        <p:nvSpPr>
          <p:cNvPr id="10" name="Forma livre 9"/>
          <p:cNvSpPr/>
          <p:nvPr/>
        </p:nvSpPr>
        <p:spPr>
          <a:xfrm>
            <a:off x="1882764" y="2449392"/>
            <a:ext cx="2449391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89811" tIns="48988" rIns="89811" bIns="48988" anchor="ctr" anchorCtr="0" compatLnSpc="0"/>
          <a:lstStyle/>
          <a:p>
            <a:pPr algn="ctr" hangingPunct="0"/>
            <a:r>
              <a:rPr lang="pt-BR" dirty="0" err="1">
                <a:solidFill>
                  <a:schemeClr val="dk1"/>
                </a:solidFill>
              </a:rPr>
              <a:t>calc_minimum</a:t>
            </a:r>
            <a:r>
              <a:rPr lang="pt-BR" dirty="0">
                <a:solidFill>
                  <a:schemeClr val="dk1"/>
                </a:solidFill>
              </a:rPr>
              <a:t>(</a:t>
            </a:r>
            <a:r>
              <a:rPr lang="pt-BR" dirty="0" err="1">
                <a:solidFill>
                  <a:schemeClr val="dk1"/>
                </a:solidFill>
              </a:rPr>
              <a:t>lst</a:t>
            </a:r>
            <a:r>
              <a:rPr lang="pt-BR" dirty="0">
                <a:solidFill>
                  <a:schemeClr val="dk1"/>
                </a:solidFill>
              </a:rPr>
              <a:t>, 2, 5)</a:t>
            </a:r>
          </a:p>
        </p:txBody>
      </p:sp>
      <p:sp>
        <p:nvSpPr>
          <p:cNvPr id="11" name="Forma livre 10"/>
          <p:cNvSpPr/>
          <p:nvPr/>
        </p:nvSpPr>
        <p:spPr>
          <a:xfrm>
            <a:off x="2437959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633">
                <a:ea typeface="DejaVu Sans" pitchFamily="2"/>
                <a:cs typeface="DejaVu Sans" pitchFamily="2"/>
              </a:rPr>
              <a:t>2</a:t>
            </a:r>
          </a:p>
        </p:txBody>
      </p:sp>
      <p:sp>
        <p:nvSpPr>
          <p:cNvPr id="12" name="Forma livre 11"/>
          <p:cNvSpPr/>
          <p:nvPr/>
        </p:nvSpPr>
        <p:spPr>
          <a:xfrm>
            <a:off x="3156448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633">
                <a:ea typeface="DejaVu Sans" pitchFamily="2"/>
                <a:cs typeface="DejaVu Sans" pitchFamily="2"/>
              </a:rPr>
              <a:t>5</a:t>
            </a:r>
          </a:p>
        </p:txBody>
      </p:sp>
      <p:sp>
        <p:nvSpPr>
          <p:cNvPr id="13" name="Forma livre 12"/>
          <p:cNvSpPr/>
          <p:nvPr/>
        </p:nvSpPr>
        <p:spPr>
          <a:xfrm>
            <a:off x="8643650" y="5388987"/>
            <a:ext cx="652844" cy="4895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0" h="1500" fill="none">
                <a:moveTo>
                  <a:pt x="2000" y="150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prstDash val="solid"/>
            <a:tailEnd type="arrow"/>
          </a:ln>
        </p:spPr>
        <p:txBody>
          <a:bodyPr vert="horz" lIns="114305" tIns="73482" rIns="114305" bIns="73482" anchor="ctr" anchorCtr="1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14" name="Forma livre 13"/>
          <p:cNvSpPr/>
          <p:nvPr/>
        </p:nvSpPr>
        <p:spPr>
          <a:xfrm>
            <a:off x="6683920" y="6237947"/>
            <a:ext cx="816136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00" fill="none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prstDash val="solid"/>
            <a:tailEnd type="arrow"/>
          </a:ln>
        </p:spPr>
        <p:txBody>
          <a:bodyPr vert="horz" lIns="114305" tIns="73482" rIns="114305" bIns="73482" anchor="ctr" anchorCtr="1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graphicFrame>
        <p:nvGraphicFramePr>
          <p:cNvPr id="5" name="Tabela 20">
            <a:extLst>
              <a:ext uri="{FF2B5EF4-FFF2-40B4-BE49-F238E27FC236}">
                <a16:creationId xmlns:a16="http://schemas.microsoft.com/office/drawing/2014/main" id="{8BF0F771-C75E-946B-6B77-8148346E39A7}"/>
              </a:ext>
            </a:extLst>
          </p:cNvPr>
          <p:cNvGraphicFramePr>
            <a:graphicFrameLocks noGrp="1"/>
          </p:cNvGraphicFramePr>
          <p:nvPr/>
        </p:nvGraphicFramePr>
        <p:xfrm>
          <a:off x="3047680" y="1534594"/>
          <a:ext cx="6096642" cy="336419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16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1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419"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2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9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1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7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8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ela 21">
            <a:extLst>
              <a:ext uri="{FF2B5EF4-FFF2-40B4-BE49-F238E27FC236}">
                <a16:creationId xmlns:a16="http://schemas.microsoft.com/office/drawing/2014/main" id="{1947D856-31A1-E000-F735-493DFD862896}"/>
              </a:ext>
            </a:extLst>
          </p:cNvPr>
          <p:cNvGraphicFramePr>
            <a:graphicFrameLocks noGrp="1"/>
          </p:cNvGraphicFramePr>
          <p:nvPr/>
        </p:nvGraphicFramePr>
        <p:xfrm>
          <a:off x="1676557" y="5331947"/>
          <a:ext cx="3602696" cy="336419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75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419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err="1"/>
                        <a:t>middle</a:t>
                      </a:r>
                      <a:endParaRPr lang="pt-BR" sz="15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/>
                        <a:t>start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err="1"/>
                        <a:t>end</a:t>
                      </a:r>
                      <a:endParaRPr lang="pt-BR" sz="15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/>
                        <a:t>min1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min2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8657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4">
            <a:extLst>
              <a:ext uri="{FF2B5EF4-FFF2-40B4-BE49-F238E27FC236}">
                <a16:creationId xmlns:a16="http://schemas.microsoft.com/office/drawing/2014/main" id="{F6E609CA-6357-004F-87AA-B8D911587B9D}"/>
              </a:ext>
            </a:extLst>
          </p:cNvPr>
          <p:cNvSpPr txBox="1"/>
          <p:nvPr/>
        </p:nvSpPr>
        <p:spPr>
          <a:xfrm>
            <a:off x="5312108" y="3095705"/>
            <a:ext cx="5388660" cy="3109419"/>
          </a:xfrm>
          <a:prstGeom prst="rect">
            <a:avLst/>
          </a:prstGeom>
          <a:noFill/>
          <a:ln>
            <a:noFill/>
          </a:ln>
        </p:spPr>
        <p:txBody>
          <a:bodyPr vert="horz" lIns="81646" tIns="40823" rIns="81646" bIns="40823" compatLnSpc="0"/>
          <a:lstStyle/>
          <a:p>
            <a:pPr lvl="0" hangingPunct="0"/>
            <a:r>
              <a:rPr lang="pt-BR" sz="1361" b="1" err="1">
                <a:ea typeface="DejaVu Sans" pitchFamily="2"/>
                <a:cs typeface="Courier New" pitchFamily="49" charset="0"/>
              </a:rPr>
              <a:t>def</a:t>
            </a:r>
            <a:r>
              <a:rPr lang="pt-BR" sz="1361" b="1">
                <a:ea typeface="DejaVu Sans" pitchFamily="2"/>
                <a:cs typeface="Courier New" pitchFamily="49" charset="0"/>
              </a:rPr>
              <a:t> </a:t>
            </a:r>
            <a:r>
              <a:rPr lang="pt-BR" sz="1361" err="1">
                <a:ea typeface="DejaVu Sans" pitchFamily="2"/>
                <a:cs typeface="Courier New" pitchFamily="49" charset="0"/>
              </a:rPr>
              <a:t>calc_minimum</a:t>
            </a:r>
            <a:r>
              <a:rPr lang="pt-BR" sz="1361">
                <a:ea typeface="DejaVu Sans" pitchFamily="2"/>
                <a:cs typeface="Courier New" pitchFamily="49" charset="0"/>
              </a:rPr>
              <a:t>(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, start, 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)</a:t>
            </a:r>
            <a:r>
              <a:rPr lang="pt-BR" sz="1361" b="1">
                <a:ea typeface="DejaVu Sans" pitchFamily="2"/>
                <a:cs typeface="Courier New" pitchFamily="49" charset="0"/>
              </a:rPr>
              <a:t>:</a:t>
            </a:r>
            <a:endParaRPr lang="pt-BR" sz="1361">
              <a:ea typeface="DejaVu Sans" pitchFamily="2"/>
              <a:cs typeface="Courier New" pitchFamily="49" charset="0"/>
            </a:endParaRPr>
          </a:p>
          <a:p>
            <a:pPr lvl="0" hangingPunct="0"/>
            <a:r>
              <a:rPr lang="pt-BR" sz="1361">
                <a:ea typeface="DejaVu Sans" pitchFamily="2"/>
                <a:cs typeface="Courier New" pitchFamily="49" charset="0"/>
              </a:rPr>
              <a:t>   min1 =  min2 = 0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</a:t>
            </a:r>
            <a:r>
              <a:rPr lang="pt-BR" sz="1361" b="1" err="1">
                <a:ea typeface="DejaVu Sans" pitchFamily="2"/>
                <a:cs typeface="Courier New" pitchFamily="49" charset="0"/>
              </a:rPr>
              <a:t>if</a:t>
            </a:r>
            <a:r>
              <a:rPr lang="pt-BR" sz="1361">
                <a:ea typeface="DejaVu Sans" pitchFamily="2"/>
                <a:cs typeface="Courier New" pitchFamily="49" charset="0"/>
              </a:rPr>
              <a:t> (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 - start &lt;= 1):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if</a:t>
            </a:r>
            <a:r>
              <a:rPr lang="pt-BR" sz="1361">
                <a:ea typeface="DejaVu Sans" pitchFamily="2"/>
                <a:cs typeface="Courier New" pitchFamily="49" charset="0"/>
              </a:rPr>
              <a:t> (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[start] &lt; 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[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]):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    return 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[start]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else: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   </a:t>
            </a:r>
            <a:r>
              <a:rPr lang="pt-BR" sz="1361" b="1" err="1">
                <a:ea typeface="DejaVu Sans" pitchFamily="2"/>
                <a:cs typeface="Courier New" pitchFamily="49" charset="0"/>
              </a:rPr>
              <a:t>return</a:t>
            </a:r>
            <a:r>
              <a:rPr lang="pt-BR" sz="1361" b="1">
                <a:ea typeface="DejaVu Sans" pitchFamily="2"/>
                <a:cs typeface="Courier New" pitchFamily="49" charset="0"/>
              </a:rPr>
              <a:t> 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[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]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</a:t>
            </a:r>
            <a:r>
              <a:rPr lang="pt-BR" sz="1361" b="1" err="1">
                <a:ea typeface="DejaVu Sans" pitchFamily="2"/>
                <a:cs typeface="Courier New" pitchFamily="49" charset="0"/>
              </a:rPr>
              <a:t>else</a:t>
            </a:r>
            <a:r>
              <a:rPr lang="pt-BR" sz="1361" b="1">
                <a:ea typeface="DejaVu Sans" pitchFamily="2"/>
                <a:cs typeface="Courier New" pitchFamily="49" charset="0"/>
              </a:rPr>
              <a:t>:</a:t>
            </a:r>
            <a:endParaRPr lang="pt-BR" sz="1361">
              <a:ea typeface="DejaVu Sans" pitchFamily="2"/>
              <a:cs typeface="Courier New" pitchFamily="49" charset="0"/>
            </a:endParaRP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</a:t>
            </a:r>
            <a:r>
              <a:rPr lang="pt-BR" sz="1361">
                <a:ea typeface="DejaVu Sans" pitchFamily="2"/>
                <a:cs typeface="Courier New" pitchFamily="49" charset="0"/>
              </a:rPr>
              <a:t>middle = </a:t>
            </a:r>
            <a:r>
              <a:rPr lang="pt-BR" sz="1361" err="1">
                <a:ea typeface="DejaVu Sans" pitchFamily="2"/>
                <a:cs typeface="Courier New" pitchFamily="49" charset="0"/>
              </a:rPr>
              <a:t>int</a:t>
            </a:r>
            <a:r>
              <a:rPr lang="pt-BR" sz="1361">
                <a:ea typeface="DejaVu Sans" pitchFamily="2"/>
                <a:cs typeface="Courier New" pitchFamily="49" charset="0"/>
              </a:rPr>
              <a:t>((start + 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) / 2)</a:t>
            </a:r>
          </a:p>
          <a:p>
            <a:pPr lvl="0" hangingPunct="0"/>
            <a:r>
              <a:rPr lang="pt-BR" sz="1361">
                <a:ea typeface="DejaVu Sans" pitchFamily="2"/>
                <a:cs typeface="Courier New" pitchFamily="49" charset="0"/>
              </a:rPr>
              <a:t>      min1 = </a:t>
            </a:r>
            <a:r>
              <a:rPr lang="pt-BR" sz="1361" err="1">
                <a:ea typeface="DejaVu Sans" pitchFamily="2"/>
                <a:cs typeface="Courier New" pitchFamily="49" charset="0"/>
              </a:rPr>
              <a:t>calc_minimum</a:t>
            </a:r>
            <a:r>
              <a:rPr lang="pt-BR" sz="1361">
                <a:ea typeface="DejaVu Sans" pitchFamily="2"/>
                <a:cs typeface="Courier New" pitchFamily="49" charset="0"/>
              </a:rPr>
              <a:t>(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, </a:t>
            </a:r>
            <a:r>
              <a:rPr lang="pt-BR" sz="1361" err="1">
                <a:ea typeface="DejaVu Sans" pitchFamily="2"/>
                <a:cs typeface="Courier New" pitchFamily="49" charset="0"/>
              </a:rPr>
              <a:t>middle</a:t>
            </a:r>
            <a:r>
              <a:rPr lang="pt-BR" sz="1361">
                <a:ea typeface="DejaVu Sans" pitchFamily="2"/>
                <a:cs typeface="Courier New" pitchFamily="49" charset="0"/>
              </a:rPr>
              <a:t>, 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)</a:t>
            </a:r>
          </a:p>
          <a:p>
            <a:pPr lvl="0" hangingPunct="0"/>
            <a:r>
              <a:rPr lang="pt-BR" sz="1361">
                <a:ea typeface="DejaVu Sans" pitchFamily="2"/>
                <a:cs typeface="Courier New" pitchFamily="49" charset="0"/>
              </a:rPr>
              <a:t>      min2 = </a:t>
            </a:r>
            <a:r>
              <a:rPr lang="pt-BR" sz="1361" err="1">
                <a:ea typeface="DejaVu Sans" pitchFamily="2"/>
                <a:cs typeface="Courier New" pitchFamily="49" charset="0"/>
              </a:rPr>
              <a:t>calc_minimum</a:t>
            </a:r>
            <a:r>
              <a:rPr lang="pt-BR" sz="1361">
                <a:ea typeface="DejaVu Sans" pitchFamily="2"/>
                <a:cs typeface="Courier New" pitchFamily="49" charset="0"/>
              </a:rPr>
              <a:t>(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, start, middle-1)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if</a:t>
            </a:r>
            <a:r>
              <a:rPr lang="pt-BR" sz="1361">
                <a:ea typeface="DejaVu Sans" pitchFamily="2"/>
                <a:cs typeface="Courier New" pitchFamily="49" charset="0"/>
              </a:rPr>
              <a:t> (min1 &lt;= min2):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   </a:t>
            </a:r>
            <a:r>
              <a:rPr lang="pt-BR" sz="1361" b="1" err="1">
                <a:ea typeface="DejaVu Sans" pitchFamily="2"/>
                <a:cs typeface="Courier New" pitchFamily="49" charset="0"/>
              </a:rPr>
              <a:t>return</a:t>
            </a:r>
            <a:r>
              <a:rPr lang="pt-BR" sz="1361">
                <a:ea typeface="DejaVu Sans" pitchFamily="2"/>
                <a:cs typeface="Courier New" pitchFamily="49" charset="0"/>
              </a:rPr>
              <a:t> min1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else: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   </a:t>
            </a:r>
            <a:r>
              <a:rPr lang="pt-BR" sz="1361" b="1" err="1">
                <a:ea typeface="DejaVu Sans" pitchFamily="2"/>
                <a:cs typeface="Courier New" pitchFamily="49" charset="0"/>
              </a:rPr>
              <a:t>return</a:t>
            </a:r>
            <a:r>
              <a:rPr lang="pt-BR" sz="1361">
                <a:ea typeface="DejaVu Sans" pitchFamily="2"/>
                <a:cs typeface="Courier New" pitchFamily="49" charset="0"/>
              </a:rPr>
              <a:t> min2</a:t>
            </a:r>
          </a:p>
        </p:txBody>
      </p:sp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/>
              <a:t>Divide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conquer</a:t>
            </a:r>
            <a:endParaRPr lang="pt-BR" dirty="0"/>
          </a:p>
        </p:txBody>
      </p:sp>
      <p:sp>
        <p:nvSpPr>
          <p:cNvPr id="6" name="Forma livre 5"/>
          <p:cNvSpPr/>
          <p:nvPr/>
        </p:nvSpPr>
        <p:spPr>
          <a:xfrm>
            <a:off x="1719472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7" name="Forma livre 6"/>
          <p:cNvSpPr/>
          <p:nvPr/>
        </p:nvSpPr>
        <p:spPr>
          <a:xfrm>
            <a:off x="2437959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8" name="Forma livre 7"/>
          <p:cNvSpPr/>
          <p:nvPr/>
        </p:nvSpPr>
        <p:spPr>
          <a:xfrm>
            <a:off x="3156448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9" name="Forma livre 8"/>
          <p:cNvSpPr/>
          <p:nvPr/>
        </p:nvSpPr>
        <p:spPr>
          <a:xfrm>
            <a:off x="3907594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633">
                <a:ea typeface="DejaVu Sans" pitchFamily="2"/>
                <a:cs typeface="DejaVu Sans" pitchFamily="2"/>
              </a:rPr>
              <a:t>1</a:t>
            </a:r>
          </a:p>
        </p:txBody>
      </p:sp>
      <p:sp>
        <p:nvSpPr>
          <p:cNvPr id="10" name="Forma livre 9"/>
          <p:cNvSpPr/>
          <p:nvPr/>
        </p:nvSpPr>
        <p:spPr>
          <a:xfrm>
            <a:off x="4626082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11" name="Forma livre 10"/>
          <p:cNvSpPr/>
          <p:nvPr/>
        </p:nvSpPr>
        <p:spPr>
          <a:xfrm>
            <a:off x="1686813" y="1959513"/>
            <a:ext cx="2449391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89811" tIns="48988" rIns="89811" bIns="48988" anchor="ctr" anchorCtr="0" compatLnSpc="0"/>
          <a:lstStyle/>
          <a:p>
            <a:pPr algn="ctr" hangingPunct="0"/>
            <a:r>
              <a:rPr lang="pt-BR" err="1">
                <a:solidFill>
                  <a:schemeClr val="dk1"/>
                </a:solidFill>
              </a:rPr>
              <a:t>calc_</a:t>
            </a:r>
            <a:r>
              <a:rPr lang="pt-BR">
                <a:solidFill>
                  <a:schemeClr val="dk1"/>
                </a:solidFill>
              </a:rPr>
              <a:t>minimum(lst, 0, 5)</a:t>
            </a:r>
          </a:p>
        </p:txBody>
      </p:sp>
      <p:sp>
        <p:nvSpPr>
          <p:cNvPr id="12" name="Forma livre 11"/>
          <p:cNvSpPr/>
          <p:nvPr/>
        </p:nvSpPr>
        <p:spPr>
          <a:xfrm>
            <a:off x="2437959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633">
                <a:ea typeface="DejaVu Sans" pitchFamily="2"/>
                <a:cs typeface="DejaVu Sans" pitchFamily="2"/>
              </a:rPr>
              <a:t>0</a:t>
            </a:r>
          </a:p>
        </p:txBody>
      </p:sp>
      <p:sp>
        <p:nvSpPr>
          <p:cNvPr id="13" name="Forma livre 12"/>
          <p:cNvSpPr/>
          <p:nvPr/>
        </p:nvSpPr>
        <p:spPr>
          <a:xfrm>
            <a:off x="3156448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633">
                <a:ea typeface="DejaVu Sans" pitchFamily="2"/>
                <a:cs typeface="DejaVu Sans" pitchFamily="2"/>
              </a:rPr>
              <a:t>5</a:t>
            </a:r>
          </a:p>
        </p:txBody>
      </p:sp>
      <p:sp>
        <p:nvSpPr>
          <p:cNvPr id="14" name="Forma livre 13"/>
          <p:cNvSpPr/>
          <p:nvPr/>
        </p:nvSpPr>
        <p:spPr>
          <a:xfrm>
            <a:off x="1719472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633">
                <a:ea typeface="DejaVu Sans" pitchFamily="2"/>
                <a:cs typeface="DejaVu Sans" pitchFamily="2"/>
              </a:rPr>
              <a:t>2</a:t>
            </a:r>
          </a:p>
        </p:txBody>
      </p:sp>
      <p:sp>
        <p:nvSpPr>
          <p:cNvPr id="15" name="Forma livre 14"/>
          <p:cNvSpPr/>
          <p:nvPr/>
        </p:nvSpPr>
        <p:spPr>
          <a:xfrm>
            <a:off x="8447676" y="5127433"/>
            <a:ext cx="489552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00" fill="none">
                <a:moveTo>
                  <a:pt x="1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prstDash val="solid"/>
            <a:tailEnd type="arrow"/>
          </a:ln>
        </p:spPr>
        <p:txBody>
          <a:bodyPr vert="horz" lIns="114305" tIns="73482" rIns="114305" bIns="73482" anchor="ctr" anchorCtr="1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16" name="Forma livre 15"/>
          <p:cNvSpPr/>
          <p:nvPr/>
        </p:nvSpPr>
        <p:spPr>
          <a:xfrm>
            <a:off x="8563290" y="5342794"/>
            <a:ext cx="489552" cy="4895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00" h="1500" fill="none">
                <a:moveTo>
                  <a:pt x="1500" y="150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prstDash val="solid"/>
            <a:tailEnd type="arrow"/>
          </a:ln>
        </p:spPr>
        <p:txBody>
          <a:bodyPr vert="horz" lIns="114305" tIns="73482" rIns="114305" bIns="73482" anchor="ctr" anchorCtr="1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graphicFrame>
        <p:nvGraphicFramePr>
          <p:cNvPr id="4" name="Tabela 20">
            <a:extLst>
              <a:ext uri="{FF2B5EF4-FFF2-40B4-BE49-F238E27FC236}">
                <a16:creationId xmlns:a16="http://schemas.microsoft.com/office/drawing/2014/main" id="{D0760379-A03F-C644-D013-469A3FBF8ADA}"/>
              </a:ext>
            </a:extLst>
          </p:cNvPr>
          <p:cNvGraphicFramePr>
            <a:graphicFrameLocks noGrp="1"/>
          </p:cNvGraphicFramePr>
          <p:nvPr/>
        </p:nvGraphicFramePr>
        <p:xfrm>
          <a:off x="3047680" y="1534594"/>
          <a:ext cx="6096642" cy="336419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16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1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419"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2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9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1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7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8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ela 21">
            <a:extLst>
              <a:ext uri="{FF2B5EF4-FFF2-40B4-BE49-F238E27FC236}">
                <a16:creationId xmlns:a16="http://schemas.microsoft.com/office/drawing/2014/main" id="{F21E7627-5AB0-8AFD-DB10-03204B755230}"/>
              </a:ext>
            </a:extLst>
          </p:cNvPr>
          <p:cNvGraphicFramePr>
            <a:graphicFrameLocks noGrp="1"/>
          </p:cNvGraphicFramePr>
          <p:nvPr/>
        </p:nvGraphicFramePr>
        <p:xfrm>
          <a:off x="1676557" y="5331947"/>
          <a:ext cx="3602696" cy="336419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75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419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err="1"/>
                        <a:t>middle</a:t>
                      </a:r>
                      <a:endParaRPr lang="pt-BR" sz="15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/>
                        <a:t>start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err="1"/>
                        <a:t>end</a:t>
                      </a:r>
                      <a:endParaRPr lang="pt-BR" sz="15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/>
                        <a:t>min1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min2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13069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4">
            <a:extLst>
              <a:ext uri="{FF2B5EF4-FFF2-40B4-BE49-F238E27FC236}">
                <a16:creationId xmlns:a16="http://schemas.microsoft.com/office/drawing/2014/main" id="{33188D37-702A-984F-80AA-D03D05369A87}"/>
              </a:ext>
            </a:extLst>
          </p:cNvPr>
          <p:cNvSpPr txBox="1"/>
          <p:nvPr/>
        </p:nvSpPr>
        <p:spPr>
          <a:xfrm>
            <a:off x="5312108" y="3095705"/>
            <a:ext cx="5388660" cy="3109419"/>
          </a:xfrm>
          <a:prstGeom prst="rect">
            <a:avLst/>
          </a:prstGeom>
          <a:noFill/>
          <a:ln>
            <a:noFill/>
          </a:ln>
        </p:spPr>
        <p:txBody>
          <a:bodyPr vert="horz" lIns="81646" tIns="40823" rIns="81646" bIns="40823" compatLnSpc="0"/>
          <a:lstStyle/>
          <a:p>
            <a:pPr lvl="0" hangingPunct="0"/>
            <a:r>
              <a:rPr lang="pt-BR" sz="1361" b="1" err="1">
                <a:ea typeface="DejaVu Sans" pitchFamily="2"/>
                <a:cs typeface="Courier New" pitchFamily="49" charset="0"/>
              </a:rPr>
              <a:t>def</a:t>
            </a:r>
            <a:r>
              <a:rPr lang="pt-BR" sz="1361" b="1">
                <a:ea typeface="DejaVu Sans" pitchFamily="2"/>
                <a:cs typeface="Courier New" pitchFamily="49" charset="0"/>
              </a:rPr>
              <a:t> </a:t>
            </a:r>
            <a:r>
              <a:rPr lang="pt-BR" sz="1361" err="1">
                <a:ea typeface="DejaVu Sans" pitchFamily="2"/>
                <a:cs typeface="Courier New" pitchFamily="49" charset="0"/>
              </a:rPr>
              <a:t>calc_minimum</a:t>
            </a:r>
            <a:r>
              <a:rPr lang="pt-BR" sz="1361">
                <a:ea typeface="DejaVu Sans" pitchFamily="2"/>
                <a:cs typeface="Courier New" pitchFamily="49" charset="0"/>
              </a:rPr>
              <a:t>(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, start, 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)</a:t>
            </a:r>
            <a:r>
              <a:rPr lang="pt-BR" sz="1361" b="1">
                <a:ea typeface="DejaVu Sans" pitchFamily="2"/>
                <a:cs typeface="Courier New" pitchFamily="49" charset="0"/>
              </a:rPr>
              <a:t>:</a:t>
            </a:r>
            <a:endParaRPr lang="pt-BR" sz="1361">
              <a:ea typeface="DejaVu Sans" pitchFamily="2"/>
              <a:cs typeface="Courier New" pitchFamily="49" charset="0"/>
            </a:endParaRPr>
          </a:p>
          <a:p>
            <a:pPr lvl="0" hangingPunct="0"/>
            <a:r>
              <a:rPr lang="pt-BR" sz="1361">
                <a:ea typeface="DejaVu Sans" pitchFamily="2"/>
                <a:cs typeface="Courier New" pitchFamily="49" charset="0"/>
              </a:rPr>
              <a:t>   min1 =  min2 = 0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</a:t>
            </a:r>
            <a:r>
              <a:rPr lang="pt-BR" sz="1361" b="1" err="1">
                <a:ea typeface="DejaVu Sans" pitchFamily="2"/>
                <a:cs typeface="Courier New" pitchFamily="49" charset="0"/>
              </a:rPr>
              <a:t>if</a:t>
            </a:r>
            <a:r>
              <a:rPr lang="pt-BR" sz="1361">
                <a:ea typeface="DejaVu Sans" pitchFamily="2"/>
                <a:cs typeface="Courier New" pitchFamily="49" charset="0"/>
              </a:rPr>
              <a:t> (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 - start &lt;= 1):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if</a:t>
            </a:r>
            <a:r>
              <a:rPr lang="pt-BR" sz="1361">
                <a:ea typeface="DejaVu Sans" pitchFamily="2"/>
                <a:cs typeface="Courier New" pitchFamily="49" charset="0"/>
              </a:rPr>
              <a:t> (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[start] &lt; 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[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]):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    return 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[start]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else: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   </a:t>
            </a:r>
            <a:r>
              <a:rPr lang="pt-BR" sz="1361" b="1" err="1">
                <a:ea typeface="DejaVu Sans" pitchFamily="2"/>
                <a:cs typeface="Courier New" pitchFamily="49" charset="0"/>
              </a:rPr>
              <a:t>return</a:t>
            </a:r>
            <a:r>
              <a:rPr lang="pt-BR" sz="1361" b="1">
                <a:ea typeface="DejaVu Sans" pitchFamily="2"/>
                <a:cs typeface="Courier New" pitchFamily="49" charset="0"/>
              </a:rPr>
              <a:t> 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[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]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</a:t>
            </a:r>
            <a:r>
              <a:rPr lang="pt-BR" sz="1361" b="1" err="1">
                <a:ea typeface="DejaVu Sans" pitchFamily="2"/>
                <a:cs typeface="Courier New" pitchFamily="49" charset="0"/>
              </a:rPr>
              <a:t>else</a:t>
            </a:r>
            <a:r>
              <a:rPr lang="pt-BR" sz="1361" b="1">
                <a:ea typeface="DejaVu Sans" pitchFamily="2"/>
                <a:cs typeface="Courier New" pitchFamily="49" charset="0"/>
              </a:rPr>
              <a:t>:</a:t>
            </a:r>
            <a:endParaRPr lang="pt-BR" sz="1361">
              <a:ea typeface="DejaVu Sans" pitchFamily="2"/>
              <a:cs typeface="Courier New" pitchFamily="49" charset="0"/>
            </a:endParaRP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</a:t>
            </a:r>
            <a:r>
              <a:rPr lang="pt-BR" sz="1361">
                <a:ea typeface="DejaVu Sans" pitchFamily="2"/>
                <a:cs typeface="Courier New" pitchFamily="49" charset="0"/>
              </a:rPr>
              <a:t>middle = </a:t>
            </a:r>
            <a:r>
              <a:rPr lang="pt-BR" sz="1361" err="1">
                <a:ea typeface="DejaVu Sans" pitchFamily="2"/>
                <a:cs typeface="Courier New" pitchFamily="49" charset="0"/>
              </a:rPr>
              <a:t>int</a:t>
            </a:r>
            <a:r>
              <a:rPr lang="pt-BR" sz="1361">
                <a:ea typeface="DejaVu Sans" pitchFamily="2"/>
                <a:cs typeface="Courier New" pitchFamily="49" charset="0"/>
              </a:rPr>
              <a:t>((start + 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) / 2)</a:t>
            </a:r>
          </a:p>
          <a:p>
            <a:pPr lvl="0" hangingPunct="0"/>
            <a:r>
              <a:rPr lang="pt-BR" sz="1361">
                <a:ea typeface="DejaVu Sans" pitchFamily="2"/>
                <a:cs typeface="Courier New" pitchFamily="49" charset="0"/>
              </a:rPr>
              <a:t>      min1 = </a:t>
            </a:r>
            <a:r>
              <a:rPr lang="pt-BR" sz="1361" err="1">
                <a:ea typeface="DejaVu Sans" pitchFamily="2"/>
                <a:cs typeface="Courier New" pitchFamily="49" charset="0"/>
              </a:rPr>
              <a:t>calc_minimum</a:t>
            </a:r>
            <a:r>
              <a:rPr lang="pt-BR" sz="1361">
                <a:ea typeface="DejaVu Sans" pitchFamily="2"/>
                <a:cs typeface="Courier New" pitchFamily="49" charset="0"/>
              </a:rPr>
              <a:t>(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, </a:t>
            </a:r>
            <a:r>
              <a:rPr lang="pt-BR" sz="1361" err="1">
                <a:ea typeface="DejaVu Sans" pitchFamily="2"/>
                <a:cs typeface="Courier New" pitchFamily="49" charset="0"/>
              </a:rPr>
              <a:t>middle</a:t>
            </a:r>
            <a:r>
              <a:rPr lang="pt-BR" sz="1361">
                <a:ea typeface="DejaVu Sans" pitchFamily="2"/>
                <a:cs typeface="Courier New" pitchFamily="49" charset="0"/>
              </a:rPr>
              <a:t>, 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)</a:t>
            </a:r>
          </a:p>
          <a:p>
            <a:pPr lvl="0" hangingPunct="0"/>
            <a:r>
              <a:rPr lang="pt-BR" sz="1361">
                <a:ea typeface="DejaVu Sans" pitchFamily="2"/>
                <a:cs typeface="Courier New" pitchFamily="49" charset="0"/>
              </a:rPr>
              <a:t>      min2 = </a:t>
            </a:r>
            <a:r>
              <a:rPr lang="pt-BR" sz="1361" err="1">
                <a:ea typeface="DejaVu Sans" pitchFamily="2"/>
                <a:cs typeface="Courier New" pitchFamily="49" charset="0"/>
              </a:rPr>
              <a:t>calc_minimum</a:t>
            </a:r>
            <a:r>
              <a:rPr lang="pt-BR" sz="1361">
                <a:ea typeface="DejaVu Sans" pitchFamily="2"/>
                <a:cs typeface="Courier New" pitchFamily="49" charset="0"/>
              </a:rPr>
              <a:t>(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, start, middle-1)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if</a:t>
            </a:r>
            <a:r>
              <a:rPr lang="pt-BR" sz="1361">
                <a:ea typeface="DejaVu Sans" pitchFamily="2"/>
                <a:cs typeface="Courier New" pitchFamily="49" charset="0"/>
              </a:rPr>
              <a:t> (min1 &lt;= min2):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   </a:t>
            </a:r>
            <a:r>
              <a:rPr lang="pt-BR" sz="1361" b="1" err="1">
                <a:ea typeface="DejaVu Sans" pitchFamily="2"/>
                <a:cs typeface="Courier New" pitchFamily="49" charset="0"/>
              </a:rPr>
              <a:t>return</a:t>
            </a:r>
            <a:r>
              <a:rPr lang="pt-BR" sz="1361">
                <a:ea typeface="DejaVu Sans" pitchFamily="2"/>
                <a:cs typeface="Courier New" pitchFamily="49" charset="0"/>
              </a:rPr>
              <a:t> min1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else: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   </a:t>
            </a:r>
            <a:r>
              <a:rPr lang="pt-BR" sz="1361" b="1" err="1">
                <a:ea typeface="DejaVu Sans" pitchFamily="2"/>
                <a:cs typeface="Courier New" pitchFamily="49" charset="0"/>
              </a:rPr>
              <a:t>return</a:t>
            </a:r>
            <a:r>
              <a:rPr lang="pt-BR" sz="1361">
                <a:ea typeface="DejaVu Sans" pitchFamily="2"/>
                <a:cs typeface="Courier New" pitchFamily="49" charset="0"/>
              </a:rPr>
              <a:t> min2</a:t>
            </a:r>
          </a:p>
        </p:txBody>
      </p:sp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/>
              <a:t>Divide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conquer</a:t>
            </a:r>
            <a:endParaRPr lang="pt-BR" dirty="0"/>
          </a:p>
        </p:txBody>
      </p:sp>
      <p:sp>
        <p:nvSpPr>
          <p:cNvPr id="6" name="Forma livre 5"/>
          <p:cNvSpPr/>
          <p:nvPr/>
        </p:nvSpPr>
        <p:spPr>
          <a:xfrm>
            <a:off x="1719472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7" name="Forma livre 6"/>
          <p:cNvSpPr/>
          <p:nvPr/>
        </p:nvSpPr>
        <p:spPr>
          <a:xfrm>
            <a:off x="2437959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8" name="Forma livre 7"/>
          <p:cNvSpPr/>
          <p:nvPr/>
        </p:nvSpPr>
        <p:spPr>
          <a:xfrm>
            <a:off x="3156448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633">
                <a:ea typeface="DejaVu Sans" pitchFamily="2"/>
                <a:cs typeface="DejaVu Sans" pitchFamily="2"/>
              </a:rPr>
              <a:t>1</a:t>
            </a:r>
          </a:p>
        </p:txBody>
      </p:sp>
      <p:sp>
        <p:nvSpPr>
          <p:cNvPr id="9" name="Forma livre 8"/>
          <p:cNvSpPr/>
          <p:nvPr/>
        </p:nvSpPr>
        <p:spPr>
          <a:xfrm>
            <a:off x="3907594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10" name="Forma livre 9"/>
          <p:cNvSpPr/>
          <p:nvPr/>
        </p:nvSpPr>
        <p:spPr>
          <a:xfrm>
            <a:off x="4626082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11" name="Forma livre 10"/>
          <p:cNvSpPr/>
          <p:nvPr/>
        </p:nvSpPr>
        <p:spPr>
          <a:xfrm>
            <a:off x="1686813" y="1959513"/>
            <a:ext cx="2449391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89811" tIns="48988" rIns="89811" bIns="48988" anchor="ctr" anchorCtr="0" compatLnSpc="0"/>
          <a:lstStyle/>
          <a:p>
            <a:pPr algn="ctr" hangingPunct="0"/>
            <a:r>
              <a:rPr lang="pt-BR" dirty="0" err="1">
                <a:solidFill>
                  <a:schemeClr val="dk1"/>
                </a:solidFill>
              </a:rPr>
              <a:t>calc_minimum</a:t>
            </a:r>
            <a:r>
              <a:rPr lang="pt-BR" dirty="0">
                <a:solidFill>
                  <a:schemeClr val="dk1"/>
                </a:solidFill>
              </a:rPr>
              <a:t>(</a:t>
            </a:r>
            <a:r>
              <a:rPr lang="pt-BR" dirty="0" err="1">
                <a:solidFill>
                  <a:schemeClr val="dk1"/>
                </a:solidFill>
              </a:rPr>
              <a:t>lst</a:t>
            </a:r>
            <a:r>
              <a:rPr lang="pt-BR" dirty="0">
                <a:solidFill>
                  <a:schemeClr val="dk1"/>
                </a:solidFill>
              </a:rPr>
              <a:t>, 0, 5)</a:t>
            </a:r>
          </a:p>
        </p:txBody>
      </p:sp>
      <p:sp>
        <p:nvSpPr>
          <p:cNvPr id="12" name="Forma livre 11"/>
          <p:cNvSpPr/>
          <p:nvPr/>
        </p:nvSpPr>
        <p:spPr>
          <a:xfrm>
            <a:off x="2437959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633">
                <a:ea typeface="DejaVu Sans" pitchFamily="2"/>
                <a:cs typeface="DejaVu Sans" pitchFamily="2"/>
              </a:rPr>
              <a:t>0</a:t>
            </a:r>
          </a:p>
        </p:txBody>
      </p:sp>
      <p:sp>
        <p:nvSpPr>
          <p:cNvPr id="14" name="Forma livre 13"/>
          <p:cNvSpPr/>
          <p:nvPr/>
        </p:nvSpPr>
        <p:spPr>
          <a:xfrm>
            <a:off x="1882764" y="2449392"/>
            <a:ext cx="2449391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89811" tIns="48988" rIns="89811" bIns="48988" anchor="ctr" anchorCtr="0" compatLnSpc="0"/>
          <a:lstStyle/>
          <a:p>
            <a:pPr algn="ctr" hangingPunct="0"/>
            <a:r>
              <a:rPr lang="pt-BR" dirty="0" err="1">
                <a:solidFill>
                  <a:schemeClr val="dk1"/>
                </a:solidFill>
              </a:rPr>
              <a:t>calc_minimum</a:t>
            </a:r>
            <a:r>
              <a:rPr lang="pt-BR" dirty="0">
                <a:solidFill>
                  <a:schemeClr val="dk1"/>
                </a:solidFill>
              </a:rPr>
              <a:t>(</a:t>
            </a:r>
            <a:r>
              <a:rPr lang="pt-BR" dirty="0" err="1">
                <a:solidFill>
                  <a:schemeClr val="dk1"/>
                </a:solidFill>
              </a:rPr>
              <a:t>lst</a:t>
            </a:r>
            <a:r>
              <a:rPr lang="pt-BR" dirty="0">
                <a:solidFill>
                  <a:schemeClr val="dk1"/>
                </a:solidFill>
              </a:rPr>
              <a:t>, 0, 1)</a:t>
            </a:r>
          </a:p>
        </p:txBody>
      </p:sp>
      <p:sp>
        <p:nvSpPr>
          <p:cNvPr id="15" name="Forma livre 14"/>
          <p:cNvSpPr/>
          <p:nvPr/>
        </p:nvSpPr>
        <p:spPr>
          <a:xfrm>
            <a:off x="6879893" y="3624973"/>
            <a:ext cx="816136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00" fill="none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prstDash val="solid"/>
            <a:tailEnd type="arrow"/>
          </a:ln>
        </p:spPr>
        <p:txBody>
          <a:bodyPr vert="horz" lIns="114305" tIns="73482" rIns="114305" bIns="73482" anchor="ctr" anchorCtr="1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16" name="Forma livre 15"/>
          <p:cNvSpPr/>
          <p:nvPr/>
        </p:nvSpPr>
        <p:spPr>
          <a:xfrm>
            <a:off x="7010541" y="4082244"/>
            <a:ext cx="816136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00" fill="none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prstDash val="solid"/>
            <a:tailEnd type="arrow"/>
          </a:ln>
        </p:spPr>
        <p:txBody>
          <a:bodyPr vert="horz" lIns="114305" tIns="73482" rIns="114305" bIns="73482" anchor="ctr" anchorCtr="1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graphicFrame>
        <p:nvGraphicFramePr>
          <p:cNvPr id="4" name="Tabela 20">
            <a:extLst>
              <a:ext uri="{FF2B5EF4-FFF2-40B4-BE49-F238E27FC236}">
                <a16:creationId xmlns:a16="http://schemas.microsoft.com/office/drawing/2014/main" id="{68AD0DB9-0946-EDF5-E365-87435A03EDAB}"/>
              </a:ext>
            </a:extLst>
          </p:cNvPr>
          <p:cNvGraphicFramePr>
            <a:graphicFrameLocks noGrp="1"/>
          </p:cNvGraphicFramePr>
          <p:nvPr/>
        </p:nvGraphicFramePr>
        <p:xfrm>
          <a:off x="3047680" y="1534594"/>
          <a:ext cx="6096642" cy="336419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16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1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419"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2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9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1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7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8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ela 21">
            <a:extLst>
              <a:ext uri="{FF2B5EF4-FFF2-40B4-BE49-F238E27FC236}">
                <a16:creationId xmlns:a16="http://schemas.microsoft.com/office/drawing/2014/main" id="{C4F952A2-C9B1-0444-D4C3-B14BBE4CFB5B}"/>
              </a:ext>
            </a:extLst>
          </p:cNvPr>
          <p:cNvGraphicFramePr>
            <a:graphicFrameLocks noGrp="1"/>
          </p:cNvGraphicFramePr>
          <p:nvPr/>
        </p:nvGraphicFramePr>
        <p:xfrm>
          <a:off x="1676557" y="5331947"/>
          <a:ext cx="3602696" cy="336419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75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419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err="1"/>
                        <a:t>middle</a:t>
                      </a:r>
                      <a:endParaRPr lang="pt-BR" sz="15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/>
                        <a:t>start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err="1"/>
                        <a:t>end</a:t>
                      </a:r>
                      <a:endParaRPr lang="pt-BR" sz="15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/>
                        <a:t>min1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min2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7554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4">
            <a:extLst>
              <a:ext uri="{FF2B5EF4-FFF2-40B4-BE49-F238E27FC236}">
                <a16:creationId xmlns:a16="http://schemas.microsoft.com/office/drawing/2014/main" id="{7A2593CF-8AEC-B04C-ADAE-2ED1BDE14086}"/>
              </a:ext>
            </a:extLst>
          </p:cNvPr>
          <p:cNvSpPr txBox="1"/>
          <p:nvPr/>
        </p:nvSpPr>
        <p:spPr>
          <a:xfrm>
            <a:off x="5312108" y="3095705"/>
            <a:ext cx="5388660" cy="3109419"/>
          </a:xfrm>
          <a:prstGeom prst="rect">
            <a:avLst/>
          </a:prstGeom>
          <a:noFill/>
          <a:ln>
            <a:noFill/>
          </a:ln>
        </p:spPr>
        <p:txBody>
          <a:bodyPr vert="horz" lIns="81646" tIns="40823" rIns="81646" bIns="40823" compatLnSpc="0"/>
          <a:lstStyle/>
          <a:p>
            <a:pPr lvl="0" hangingPunct="0"/>
            <a:r>
              <a:rPr lang="pt-BR" sz="1361" b="1" err="1">
                <a:ea typeface="DejaVu Sans" pitchFamily="2"/>
                <a:cs typeface="Courier New" pitchFamily="49" charset="0"/>
              </a:rPr>
              <a:t>def</a:t>
            </a:r>
            <a:r>
              <a:rPr lang="pt-BR" sz="1361" b="1">
                <a:ea typeface="DejaVu Sans" pitchFamily="2"/>
                <a:cs typeface="Courier New" pitchFamily="49" charset="0"/>
              </a:rPr>
              <a:t> </a:t>
            </a:r>
            <a:r>
              <a:rPr lang="pt-BR" sz="1361" err="1">
                <a:ea typeface="DejaVu Sans" pitchFamily="2"/>
                <a:cs typeface="Courier New" pitchFamily="49" charset="0"/>
              </a:rPr>
              <a:t>calc_minimum</a:t>
            </a:r>
            <a:r>
              <a:rPr lang="pt-BR" sz="1361">
                <a:ea typeface="DejaVu Sans" pitchFamily="2"/>
                <a:cs typeface="Courier New" pitchFamily="49" charset="0"/>
              </a:rPr>
              <a:t>(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, start, 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)</a:t>
            </a:r>
            <a:r>
              <a:rPr lang="pt-BR" sz="1361" b="1">
                <a:ea typeface="DejaVu Sans" pitchFamily="2"/>
                <a:cs typeface="Courier New" pitchFamily="49" charset="0"/>
              </a:rPr>
              <a:t>:</a:t>
            </a:r>
            <a:endParaRPr lang="pt-BR" sz="1361">
              <a:ea typeface="DejaVu Sans" pitchFamily="2"/>
              <a:cs typeface="Courier New" pitchFamily="49" charset="0"/>
            </a:endParaRPr>
          </a:p>
          <a:p>
            <a:pPr lvl="0" hangingPunct="0"/>
            <a:r>
              <a:rPr lang="pt-BR" sz="1361">
                <a:ea typeface="DejaVu Sans" pitchFamily="2"/>
                <a:cs typeface="Courier New" pitchFamily="49" charset="0"/>
              </a:rPr>
              <a:t>   min1 =  min2 = 0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</a:t>
            </a:r>
            <a:r>
              <a:rPr lang="pt-BR" sz="1361" b="1" err="1">
                <a:ea typeface="DejaVu Sans" pitchFamily="2"/>
                <a:cs typeface="Courier New" pitchFamily="49" charset="0"/>
              </a:rPr>
              <a:t>if</a:t>
            </a:r>
            <a:r>
              <a:rPr lang="pt-BR" sz="1361">
                <a:ea typeface="DejaVu Sans" pitchFamily="2"/>
                <a:cs typeface="Courier New" pitchFamily="49" charset="0"/>
              </a:rPr>
              <a:t> (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 - start &lt;= 1):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if</a:t>
            </a:r>
            <a:r>
              <a:rPr lang="pt-BR" sz="1361">
                <a:ea typeface="DejaVu Sans" pitchFamily="2"/>
                <a:cs typeface="Courier New" pitchFamily="49" charset="0"/>
              </a:rPr>
              <a:t> (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[start] &lt; 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[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]):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    return 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[start]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else: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   </a:t>
            </a:r>
            <a:r>
              <a:rPr lang="pt-BR" sz="1361" b="1" err="1">
                <a:ea typeface="DejaVu Sans" pitchFamily="2"/>
                <a:cs typeface="Courier New" pitchFamily="49" charset="0"/>
              </a:rPr>
              <a:t>return</a:t>
            </a:r>
            <a:r>
              <a:rPr lang="pt-BR" sz="1361" b="1">
                <a:ea typeface="DejaVu Sans" pitchFamily="2"/>
                <a:cs typeface="Courier New" pitchFamily="49" charset="0"/>
              </a:rPr>
              <a:t> 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[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]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</a:t>
            </a:r>
            <a:r>
              <a:rPr lang="pt-BR" sz="1361" b="1" err="1">
                <a:ea typeface="DejaVu Sans" pitchFamily="2"/>
                <a:cs typeface="Courier New" pitchFamily="49" charset="0"/>
              </a:rPr>
              <a:t>else</a:t>
            </a:r>
            <a:r>
              <a:rPr lang="pt-BR" sz="1361" b="1">
                <a:ea typeface="DejaVu Sans" pitchFamily="2"/>
                <a:cs typeface="Courier New" pitchFamily="49" charset="0"/>
              </a:rPr>
              <a:t>:</a:t>
            </a:r>
            <a:endParaRPr lang="pt-BR" sz="1361">
              <a:ea typeface="DejaVu Sans" pitchFamily="2"/>
              <a:cs typeface="Courier New" pitchFamily="49" charset="0"/>
            </a:endParaRP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</a:t>
            </a:r>
            <a:r>
              <a:rPr lang="pt-BR" sz="1361">
                <a:ea typeface="DejaVu Sans" pitchFamily="2"/>
                <a:cs typeface="Courier New" pitchFamily="49" charset="0"/>
              </a:rPr>
              <a:t>middle = </a:t>
            </a:r>
            <a:r>
              <a:rPr lang="pt-BR" sz="1361" err="1">
                <a:ea typeface="DejaVu Sans" pitchFamily="2"/>
                <a:cs typeface="Courier New" pitchFamily="49" charset="0"/>
              </a:rPr>
              <a:t>int</a:t>
            </a:r>
            <a:r>
              <a:rPr lang="pt-BR" sz="1361">
                <a:ea typeface="DejaVu Sans" pitchFamily="2"/>
                <a:cs typeface="Courier New" pitchFamily="49" charset="0"/>
              </a:rPr>
              <a:t>((start + 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) / 2)</a:t>
            </a:r>
          </a:p>
          <a:p>
            <a:pPr lvl="0" hangingPunct="0"/>
            <a:r>
              <a:rPr lang="pt-BR" sz="1361">
                <a:ea typeface="DejaVu Sans" pitchFamily="2"/>
                <a:cs typeface="Courier New" pitchFamily="49" charset="0"/>
              </a:rPr>
              <a:t>      min1 = </a:t>
            </a:r>
            <a:r>
              <a:rPr lang="pt-BR" sz="1361" err="1">
                <a:ea typeface="DejaVu Sans" pitchFamily="2"/>
                <a:cs typeface="Courier New" pitchFamily="49" charset="0"/>
              </a:rPr>
              <a:t>calc_minimum</a:t>
            </a:r>
            <a:r>
              <a:rPr lang="pt-BR" sz="1361">
                <a:ea typeface="DejaVu Sans" pitchFamily="2"/>
                <a:cs typeface="Courier New" pitchFamily="49" charset="0"/>
              </a:rPr>
              <a:t>(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, </a:t>
            </a:r>
            <a:r>
              <a:rPr lang="pt-BR" sz="1361" err="1">
                <a:ea typeface="DejaVu Sans" pitchFamily="2"/>
                <a:cs typeface="Courier New" pitchFamily="49" charset="0"/>
              </a:rPr>
              <a:t>middle</a:t>
            </a:r>
            <a:r>
              <a:rPr lang="pt-BR" sz="1361">
                <a:ea typeface="DejaVu Sans" pitchFamily="2"/>
                <a:cs typeface="Courier New" pitchFamily="49" charset="0"/>
              </a:rPr>
              <a:t>, </a:t>
            </a:r>
            <a:r>
              <a:rPr lang="pt-BR" sz="1361" err="1">
                <a:ea typeface="DejaVu Sans" pitchFamily="2"/>
                <a:cs typeface="Courier New" pitchFamily="49" charset="0"/>
              </a:rPr>
              <a:t>end</a:t>
            </a:r>
            <a:r>
              <a:rPr lang="pt-BR" sz="1361">
                <a:ea typeface="DejaVu Sans" pitchFamily="2"/>
                <a:cs typeface="Courier New" pitchFamily="49" charset="0"/>
              </a:rPr>
              <a:t>)</a:t>
            </a:r>
          </a:p>
          <a:p>
            <a:pPr lvl="0" hangingPunct="0"/>
            <a:r>
              <a:rPr lang="pt-BR" sz="1361">
                <a:ea typeface="DejaVu Sans" pitchFamily="2"/>
                <a:cs typeface="Courier New" pitchFamily="49" charset="0"/>
              </a:rPr>
              <a:t>      min2 = </a:t>
            </a:r>
            <a:r>
              <a:rPr lang="pt-BR" sz="1361" err="1">
                <a:ea typeface="DejaVu Sans" pitchFamily="2"/>
                <a:cs typeface="Courier New" pitchFamily="49" charset="0"/>
              </a:rPr>
              <a:t>calc_minimum</a:t>
            </a:r>
            <a:r>
              <a:rPr lang="pt-BR" sz="1361">
                <a:ea typeface="DejaVu Sans" pitchFamily="2"/>
                <a:cs typeface="Courier New" pitchFamily="49" charset="0"/>
              </a:rPr>
              <a:t>(</a:t>
            </a:r>
            <a:r>
              <a:rPr lang="pt-BR" sz="1361" err="1">
                <a:ea typeface="DejaVu Sans" pitchFamily="2"/>
                <a:cs typeface="Courier New" pitchFamily="49" charset="0"/>
              </a:rPr>
              <a:t>lst</a:t>
            </a:r>
            <a:r>
              <a:rPr lang="pt-BR" sz="1361">
                <a:ea typeface="DejaVu Sans" pitchFamily="2"/>
                <a:cs typeface="Courier New" pitchFamily="49" charset="0"/>
              </a:rPr>
              <a:t>, start, middle-1)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if</a:t>
            </a:r>
            <a:r>
              <a:rPr lang="pt-BR" sz="1361">
                <a:ea typeface="DejaVu Sans" pitchFamily="2"/>
                <a:cs typeface="Courier New" pitchFamily="49" charset="0"/>
              </a:rPr>
              <a:t> (min1 &lt;= min2):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   </a:t>
            </a:r>
            <a:r>
              <a:rPr lang="pt-BR" sz="1361" b="1" err="1">
                <a:ea typeface="DejaVu Sans" pitchFamily="2"/>
                <a:cs typeface="Courier New" pitchFamily="49" charset="0"/>
              </a:rPr>
              <a:t>return</a:t>
            </a:r>
            <a:r>
              <a:rPr lang="pt-BR" sz="1361">
                <a:ea typeface="DejaVu Sans" pitchFamily="2"/>
                <a:cs typeface="Courier New" pitchFamily="49" charset="0"/>
              </a:rPr>
              <a:t> min1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else:</a:t>
            </a:r>
          </a:p>
          <a:p>
            <a:pPr lvl="0" hangingPunct="0"/>
            <a:r>
              <a:rPr lang="pt-BR" sz="1361" b="1">
                <a:ea typeface="DejaVu Sans" pitchFamily="2"/>
                <a:cs typeface="Courier New" pitchFamily="49" charset="0"/>
              </a:rPr>
              <a:t>         </a:t>
            </a:r>
            <a:r>
              <a:rPr lang="pt-BR" sz="1361" b="1" err="1">
                <a:ea typeface="DejaVu Sans" pitchFamily="2"/>
                <a:cs typeface="Courier New" pitchFamily="49" charset="0"/>
              </a:rPr>
              <a:t>return</a:t>
            </a:r>
            <a:r>
              <a:rPr lang="pt-BR" sz="1361">
                <a:ea typeface="DejaVu Sans" pitchFamily="2"/>
                <a:cs typeface="Courier New" pitchFamily="49" charset="0"/>
              </a:rPr>
              <a:t> min2</a:t>
            </a:r>
          </a:p>
        </p:txBody>
      </p:sp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/>
              <a:t>Divide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conquer</a:t>
            </a:r>
            <a:endParaRPr lang="pt-BR" dirty="0"/>
          </a:p>
        </p:txBody>
      </p:sp>
      <p:sp>
        <p:nvSpPr>
          <p:cNvPr id="6" name="Forma livre 5"/>
          <p:cNvSpPr/>
          <p:nvPr/>
        </p:nvSpPr>
        <p:spPr>
          <a:xfrm>
            <a:off x="1719472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7" name="Forma livre 6"/>
          <p:cNvSpPr/>
          <p:nvPr/>
        </p:nvSpPr>
        <p:spPr>
          <a:xfrm>
            <a:off x="2437959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8" name="Forma livre 7"/>
          <p:cNvSpPr/>
          <p:nvPr/>
        </p:nvSpPr>
        <p:spPr>
          <a:xfrm>
            <a:off x="3156448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9" name="Forma livre 8"/>
          <p:cNvSpPr/>
          <p:nvPr/>
        </p:nvSpPr>
        <p:spPr>
          <a:xfrm>
            <a:off x="3907594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633">
                <a:ea typeface="DejaVu Sans" pitchFamily="2"/>
                <a:cs typeface="DejaVu Sans" pitchFamily="2"/>
              </a:rPr>
              <a:t>1</a:t>
            </a:r>
          </a:p>
        </p:txBody>
      </p:sp>
      <p:sp>
        <p:nvSpPr>
          <p:cNvPr id="10" name="Forma livre 9"/>
          <p:cNvSpPr/>
          <p:nvPr/>
        </p:nvSpPr>
        <p:spPr>
          <a:xfrm>
            <a:off x="4626082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633">
                <a:ea typeface="DejaVu Sans" pitchFamily="2"/>
                <a:cs typeface="DejaVu Sans" pitchFamily="2"/>
              </a:rPr>
              <a:t>2</a:t>
            </a:r>
          </a:p>
        </p:txBody>
      </p:sp>
      <p:sp>
        <p:nvSpPr>
          <p:cNvPr id="11" name="Forma livre 10"/>
          <p:cNvSpPr/>
          <p:nvPr/>
        </p:nvSpPr>
        <p:spPr>
          <a:xfrm>
            <a:off x="1686813" y="1959513"/>
            <a:ext cx="2449391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89811" tIns="48988" rIns="89811" bIns="48988" anchor="ctr" anchorCtr="0" compatLnSpc="0"/>
          <a:lstStyle/>
          <a:p>
            <a:pPr algn="ctr" hangingPunct="0"/>
            <a:r>
              <a:rPr lang="pt-BR" dirty="0" err="1">
                <a:solidFill>
                  <a:schemeClr val="dk1"/>
                </a:solidFill>
              </a:rPr>
              <a:t>calc_minimum</a:t>
            </a:r>
            <a:r>
              <a:rPr lang="pt-BR" dirty="0">
                <a:solidFill>
                  <a:schemeClr val="dk1"/>
                </a:solidFill>
              </a:rPr>
              <a:t>(</a:t>
            </a:r>
            <a:r>
              <a:rPr lang="pt-BR" dirty="0" err="1">
                <a:solidFill>
                  <a:schemeClr val="dk1"/>
                </a:solidFill>
              </a:rPr>
              <a:t>lst</a:t>
            </a:r>
            <a:r>
              <a:rPr lang="pt-BR" dirty="0">
                <a:solidFill>
                  <a:schemeClr val="dk1"/>
                </a:solidFill>
              </a:rPr>
              <a:t>, 0, 5)</a:t>
            </a:r>
          </a:p>
        </p:txBody>
      </p:sp>
      <p:sp>
        <p:nvSpPr>
          <p:cNvPr id="12" name="Forma livre 11"/>
          <p:cNvSpPr/>
          <p:nvPr/>
        </p:nvSpPr>
        <p:spPr>
          <a:xfrm>
            <a:off x="2437959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633">
                <a:ea typeface="DejaVu Sans" pitchFamily="2"/>
                <a:cs typeface="DejaVu Sans" pitchFamily="2"/>
              </a:rPr>
              <a:t>0</a:t>
            </a:r>
          </a:p>
        </p:txBody>
      </p:sp>
      <p:sp>
        <p:nvSpPr>
          <p:cNvPr id="13" name="Forma livre 12"/>
          <p:cNvSpPr/>
          <p:nvPr/>
        </p:nvSpPr>
        <p:spPr>
          <a:xfrm>
            <a:off x="3156448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633">
                <a:ea typeface="DejaVu Sans" pitchFamily="2"/>
                <a:cs typeface="DejaVu Sans" pitchFamily="2"/>
              </a:rPr>
              <a:t>5</a:t>
            </a:r>
          </a:p>
        </p:txBody>
      </p:sp>
      <p:sp>
        <p:nvSpPr>
          <p:cNvPr id="14" name="Forma livre 13"/>
          <p:cNvSpPr/>
          <p:nvPr/>
        </p:nvSpPr>
        <p:spPr>
          <a:xfrm>
            <a:off x="1719472" y="5715246"/>
            <a:ext cx="653171" cy="3265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633">
                <a:ea typeface="DejaVu Sans" pitchFamily="2"/>
                <a:cs typeface="DejaVu Sans" pitchFamily="2"/>
              </a:rPr>
              <a:t>2</a:t>
            </a:r>
          </a:p>
        </p:txBody>
      </p:sp>
      <p:sp>
        <p:nvSpPr>
          <p:cNvPr id="15" name="Forma livre 14"/>
          <p:cNvSpPr/>
          <p:nvPr/>
        </p:nvSpPr>
        <p:spPr>
          <a:xfrm>
            <a:off x="9950137" y="5388660"/>
            <a:ext cx="489552" cy="4895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00" h="1500" fill="none">
                <a:moveTo>
                  <a:pt x="1500" y="150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prstDash val="solid"/>
            <a:tailEnd type="arrow"/>
          </a:ln>
        </p:spPr>
        <p:txBody>
          <a:bodyPr vert="horz" lIns="114305" tIns="73482" rIns="114305" bIns="73482" anchor="ctr" anchorCtr="1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16" name="Forma livre 15"/>
          <p:cNvSpPr/>
          <p:nvPr/>
        </p:nvSpPr>
        <p:spPr>
          <a:xfrm>
            <a:off x="8546082" y="5780677"/>
            <a:ext cx="816136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00" fill="none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prstDash val="solid"/>
            <a:tailEnd type="arrow"/>
          </a:ln>
        </p:spPr>
        <p:txBody>
          <a:bodyPr vert="horz" lIns="114305" tIns="73482" rIns="114305" bIns="73482" anchor="ctr" anchorCtr="1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17" name="Forma livre 16"/>
          <p:cNvSpPr/>
          <p:nvPr/>
        </p:nvSpPr>
        <p:spPr>
          <a:xfrm>
            <a:off x="3417702" y="2965056"/>
            <a:ext cx="5291272" cy="1901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D320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4899" b="1">
                <a:ea typeface="DejaVu Sans" pitchFamily="2"/>
                <a:cs typeface="DejaVu Sans" pitchFamily="2"/>
              </a:rPr>
              <a:t>Final </a:t>
            </a:r>
            <a:r>
              <a:rPr lang="pt-BR" sz="4899" b="1" err="1">
                <a:ea typeface="DejaVu Sans" pitchFamily="2"/>
                <a:cs typeface="DejaVu Sans" pitchFamily="2"/>
              </a:rPr>
              <a:t>Solution</a:t>
            </a:r>
            <a:r>
              <a:rPr lang="pt-BR" sz="4899" b="1">
                <a:ea typeface="DejaVu Sans" pitchFamily="2"/>
                <a:cs typeface="DejaVu Sans" pitchFamily="2"/>
              </a:rPr>
              <a:t>: 1</a:t>
            </a:r>
          </a:p>
        </p:txBody>
      </p:sp>
      <p:graphicFrame>
        <p:nvGraphicFramePr>
          <p:cNvPr id="5" name="Tabela 20">
            <a:extLst>
              <a:ext uri="{FF2B5EF4-FFF2-40B4-BE49-F238E27FC236}">
                <a16:creationId xmlns:a16="http://schemas.microsoft.com/office/drawing/2014/main" id="{AB9901FF-22D6-C144-69D6-20BD1680997E}"/>
              </a:ext>
            </a:extLst>
          </p:cNvPr>
          <p:cNvGraphicFramePr>
            <a:graphicFrameLocks noGrp="1"/>
          </p:cNvGraphicFramePr>
          <p:nvPr/>
        </p:nvGraphicFramePr>
        <p:xfrm>
          <a:off x="3047680" y="1534594"/>
          <a:ext cx="6096642" cy="336419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16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1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419"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2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9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1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7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8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ela 21">
            <a:extLst>
              <a:ext uri="{FF2B5EF4-FFF2-40B4-BE49-F238E27FC236}">
                <a16:creationId xmlns:a16="http://schemas.microsoft.com/office/drawing/2014/main" id="{70813A4D-3B7E-2249-D250-26738BB38BD6}"/>
              </a:ext>
            </a:extLst>
          </p:cNvPr>
          <p:cNvGraphicFramePr>
            <a:graphicFrameLocks noGrp="1"/>
          </p:cNvGraphicFramePr>
          <p:nvPr/>
        </p:nvGraphicFramePr>
        <p:xfrm>
          <a:off x="1676557" y="5331947"/>
          <a:ext cx="3602696" cy="336419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75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419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err="1"/>
                        <a:t>middle</a:t>
                      </a:r>
                      <a:endParaRPr lang="pt-BR" sz="15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/>
                        <a:t>start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err="1"/>
                        <a:t>end</a:t>
                      </a:r>
                      <a:endParaRPr lang="pt-BR" sz="1500" dirty="0"/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/>
                        <a:t>min1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min2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8620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2785C0-6E29-BEF7-9788-B965C26AA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67461" cy="979013"/>
          </a:xfrm>
        </p:spPr>
        <p:txBody>
          <a:bodyPr anchor="ctr">
            <a:normAutofit/>
          </a:bodyPr>
          <a:lstStyle/>
          <a:p>
            <a:r>
              <a:rPr lang="en-US" dirty="0"/>
              <a:t>Divide and conquer</a:t>
            </a:r>
          </a:p>
        </p:txBody>
      </p:sp>
      <p:graphicFrame>
        <p:nvGraphicFramePr>
          <p:cNvPr id="11" name="Content Placeholder 1">
            <a:extLst>
              <a:ext uri="{FF2B5EF4-FFF2-40B4-BE49-F238E27FC236}">
                <a16:creationId xmlns:a16="http://schemas.microsoft.com/office/drawing/2014/main" id="{5ECAC5FD-D399-0918-7EB8-61312E19A68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09724"/>
          <a:ext cx="9667461" cy="4883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5588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lIns="91440" tIns="32806" rIns="91440" bIns="45720" rtlCol="0" anchor="b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err="1"/>
              <a:t>Dynamic</a:t>
            </a:r>
            <a:r>
              <a:rPr lang="pt-BR"/>
              <a:t> </a:t>
            </a:r>
            <a:r>
              <a:rPr lang="pt-BR" err="1"/>
              <a:t>programming</a:t>
            </a:r>
            <a:endParaRPr lang="pt-BR"/>
          </a:p>
        </p:txBody>
      </p:sp>
      <p:sp>
        <p:nvSpPr>
          <p:cNvPr id="6151" name="Text Placeholder 3">
            <a:extLst>
              <a:ext uri="{FF2B5EF4-FFF2-40B4-BE49-F238E27FC236}">
                <a16:creationId xmlns:a16="http://schemas.microsoft.com/office/drawing/2014/main" id="{9F93CD6C-EE66-5507-653D-A080D2771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535382"/>
            <a:ext cx="3503612" cy="3419367"/>
          </a:xfrm>
        </p:spPr>
        <p:txBody>
          <a:bodyPr/>
          <a:lstStyle/>
          <a:p>
            <a:r>
              <a:rPr lang="en-US" i="1" dirty="0"/>
              <a:t>“ Life can only be understood </a:t>
            </a:r>
            <a:r>
              <a:rPr lang="en-US" b="1" i="1" dirty="0"/>
              <a:t>backwards</a:t>
            </a:r>
            <a:r>
              <a:rPr lang="en-US" i="1" dirty="0"/>
              <a:t>; but it must be lived </a:t>
            </a:r>
            <a:r>
              <a:rPr lang="en-US" b="1" i="1" dirty="0"/>
              <a:t>forwards</a:t>
            </a:r>
            <a:r>
              <a:rPr lang="en-US" i="1" dirty="0"/>
              <a:t>.”</a:t>
            </a:r>
            <a:r>
              <a:rPr lang="en-US" dirty="0"/>
              <a:t> (Kierkegaard)</a:t>
            </a:r>
          </a:p>
        </p:txBody>
      </p:sp>
      <p:graphicFrame>
        <p:nvGraphicFramePr>
          <p:cNvPr id="6149" name="Espaço Reservado para Conteúdo 1">
            <a:extLst>
              <a:ext uri="{FF2B5EF4-FFF2-40B4-BE49-F238E27FC236}">
                <a16:creationId xmlns:a16="http://schemas.microsoft.com/office/drawing/2014/main" id="{76BE71EF-C570-3671-E07F-7CC4B36644B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83188" y="987425"/>
          <a:ext cx="6172200" cy="4967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534888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pt-BR" err="1"/>
              <a:t>Dynamic</a:t>
            </a:r>
            <a:r>
              <a:rPr lang="pt-BR"/>
              <a:t> </a:t>
            </a:r>
            <a:r>
              <a:rPr lang="pt-BR" err="1"/>
              <a:t>programming</a:t>
            </a:r>
            <a:endParaRPr lang="pt-BR"/>
          </a:p>
        </p:txBody>
      </p:sp>
      <p:sp>
        <p:nvSpPr>
          <p:cNvPr id="7174" name="Text Placeholder 3">
            <a:extLst>
              <a:ext uri="{FF2B5EF4-FFF2-40B4-BE49-F238E27FC236}">
                <a16:creationId xmlns:a16="http://schemas.microsoft.com/office/drawing/2014/main" id="{C43212DA-242B-7AB8-5E93-A645684D9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60320"/>
            <a:ext cx="3932237" cy="3394429"/>
          </a:xfrm>
        </p:spPr>
        <p:txBody>
          <a:bodyPr>
            <a:normAutofit/>
          </a:bodyPr>
          <a:lstStyle/>
          <a:p>
            <a:r>
              <a:rPr lang="pt-BR" sz="2000" dirty="0" err="1"/>
              <a:t>Characteristics</a:t>
            </a:r>
            <a:r>
              <a:rPr lang="pt-BR" sz="2000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</a:t>
            </a:r>
            <a:r>
              <a:rPr lang="pt-BR" sz="2000" dirty="0" err="1"/>
              <a:t>algorithms</a:t>
            </a:r>
            <a:endParaRPr lang="pt-BR" sz="2000" dirty="0"/>
          </a:p>
        </p:txBody>
      </p:sp>
      <p:graphicFrame>
        <p:nvGraphicFramePr>
          <p:cNvPr id="7176" name="Espaço Reservado para Conteúdo 1">
            <a:extLst>
              <a:ext uri="{FF2B5EF4-FFF2-40B4-BE49-F238E27FC236}">
                <a16:creationId xmlns:a16="http://schemas.microsoft.com/office/drawing/2014/main" id="{1EA2EC83-407B-DFF8-4FC4-291321CBEE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83188" y="987425"/>
          <a:ext cx="6172200" cy="4967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152618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79013"/>
          </a:xfrm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dirty="0" err="1"/>
              <a:t>Principle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optimality</a:t>
            </a:r>
            <a:endParaRPr lang="pt-BR" dirty="0"/>
          </a:p>
        </p:txBody>
      </p:sp>
      <p:graphicFrame>
        <p:nvGraphicFramePr>
          <p:cNvPr id="8195" name="Espaço Reservado para Conteúdo 1">
            <a:extLst>
              <a:ext uri="{FF2B5EF4-FFF2-40B4-BE49-F238E27FC236}">
                <a16:creationId xmlns:a16="http://schemas.microsoft.com/office/drawing/2014/main" id="{A79AB779-FF7D-779D-950A-C3A8C3751B79}"/>
              </a:ext>
            </a:extLst>
          </p:cNvPr>
          <p:cNvGraphicFramePr>
            <a:graphicFrameLocks noGrp="1"/>
          </p:cNvGraphicFramePr>
          <p:nvPr>
            <p:ph type="chart" sz="quarter" idx="10"/>
          </p:nvPr>
        </p:nvGraphicFramePr>
        <p:xfrm>
          <a:off x="838200" y="1673225"/>
          <a:ext cx="10515600" cy="4819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224537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err="1"/>
              <a:t>Dynamic</a:t>
            </a:r>
            <a:r>
              <a:rPr lang="pt-BR"/>
              <a:t> </a:t>
            </a:r>
            <a:r>
              <a:rPr lang="pt-BR" err="1"/>
              <a:t>programming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Fibonacci </a:t>
            </a:r>
            <a:r>
              <a:rPr lang="pt-BR" err="1"/>
              <a:t>Algorithm</a:t>
            </a:r>
            <a:endParaRPr lang="pt-BR"/>
          </a:p>
          <a:p>
            <a:pPr lvl="1"/>
            <a:r>
              <a:rPr lang="pt-BR" err="1"/>
              <a:t>To</a:t>
            </a:r>
            <a:r>
              <a:rPr lang="pt-BR"/>
              <a:t> </a:t>
            </a:r>
            <a:r>
              <a:rPr lang="pt-BR" err="1"/>
              <a:t>calculate</a:t>
            </a:r>
            <a:r>
              <a:rPr lang="pt-BR"/>
              <a:t> </a:t>
            </a:r>
            <a:r>
              <a:rPr lang="pt-BR" err="1"/>
              <a:t>the</a:t>
            </a:r>
            <a:r>
              <a:rPr lang="pt-BR"/>
              <a:t> Fibonacci </a:t>
            </a:r>
            <a:r>
              <a:rPr lang="pt-BR" err="1"/>
              <a:t>of</a:t>
            </a:r>
            <a:r>
              <a:rPr lang="pt-BR"/>
              <a:t> a </a:t>
            </a:r>
            <a:r>
              <a:rPr lang="pt-BR" err="1"/>
              <a:t>number</a:t>
            </a:r>
            <a:r>
              <a:rPr lang="pt-BR"/>
              <a:t>, </a:t>
            </a:r>
            <a:r>
              <a:rPr lang="pt-BR" err="1"/>
              <a:t>several</a:t>
            </a:r>
            <a:r>
              <a:rPr lang="pt-BR"/>
              <a:t> </a:t>
            </a:r>
            <a:r>
              <a:rPr lang="pt-BR" err="1"/>
              <a:t>values</a:t>
            </a:r>
            <a:r>
              <a:rPr lang="pt-BR"/>
              <a:t> are </a:t>
            </a:r>
            <a:r>
              <a:rPr lang="pt-BR" err="1"/>
              <a:t>calculated</a:t>
            </a:r>
            <a:r>
              <a:rPr lang="pt-BR"/>
              <a:t> more </a:t>
            </a:r>
            <a:r>
              <a:rPr lang="pt-BR" err="1"/>
              <a:t>than</a:t>
            </a:r>
            <a:r>
              <a:rPr lang="pt-BR"/>
              <a:t> </a:t>
            </a:r>
            <a:r>
              <a:rPr lang="pt-BR" err="1"/>
              <a:t>once</a:t>
            </a:r>
            <a:r>
              <a:rPr lang="pt-BR"/>
              <a:t>.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047" y="2985435"/>
            <a:ext cx="7681766" cy="310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1818984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Dynamic</a:t>
            </a:r>
            <a:r>
              <a:rPr lang="pt-BR"/>
              <a:t> </a:t>
            </a:r>
            <a:r>
              <a:rPr lang="pt-BR" err="1"/>
              <a:t>programming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Strategy</a:t>
            </a:r>
            <a:endParaRPr lang="pt-BR" dirty="0"/>
          </a:p>
          <a:p>
            <a:pPr lvl="1"/>
            <a:r>
              <a:rPr lang="pt-BR" dirty="0"/>
              <a:t>Store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values</a:t>
            </a:r>
            <a:r>
              <a:rPr lang="pt-BR" dirty="0"/>
              <a:t> </a:t>
            </a:r>
            <a:r>
              <a:rPr lang="pt-BR" dirty="0" err="1"/>
              <a:t>we’ve</a:t>
            </a:r>
            <a:r>
              <a:rPr lang="pt-BR" dirty="0"/>
              <a:t> </a:t>
            </a:r>
            <a:r>
              <a:rPr lang="pt-BR" dirty="0" err="1"/>
              <a:t>already</a:t>
            </a:r>
            <a:r>
              <a:rPr lang="pt-BR" dirty="0"/>
              <a:t> </a:t>
            </a:r>
            <a:r>
              <a:rPr lang="pt-BR" dirty="0" err="1"/>
              <a:t>calculated</a:t>
            </a:r>
            <a:endParaRPr lang="pt-BR" dirty="0"/>
          </a:p>
          <a:p>
            <a:pPr lvl="1"/>
            <a:r>
              <a:rPr lang="pt-BR" dirty="0"/>
              <a:t>When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already-calculated</a:t>
            </a:r>
            <a:r>
              <a:rPr lang="pt-BR" dirty="0"/>
              <a:t> </a:t>
            </a:r>
            <a:r>
              <a:rPr lang="pt-BR" dirty="0" err="1"/>
              <a:t>value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requested</a:t>
            </a:r>
            <a:r>
              <a:rPr lang="pt-BR" dirty="0"/>
              <a:t>, no </a:t>
            </a:r>
            <a:r>
              <a:rPr lang="pt-BR" dirty="0" err="1"/>
              <a:t>operation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necessary</a:t>
            </a:r>
            <a:endParaRPr lang="pt-BR" dirty="0"/>
          </a:p>
          <a:p>
            <a:pPr lvl="1"/>
            <a:r>
              <a:rPr lang="pt-BR" dirty="0"/>
              <a:t>Only new </a:t>
            </a:r>
            <a:r>
              <a:rPr lang="pt-BR" dirty="0" err="1"/>
              <a:t>values</a:t>
            </a:r>
            <a:r>
              <a:rPr lang="pt-BR" dirty="0"/>
              <a:t> are </a:t>
            </a:r>
            <a:r>
              <a:rPr lang="pt-BR" dirty="0" err="1"/>
              <a:t>calculated</a:t>
            </a:r>
            <a:endParaRPr lang="pt-BR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F330CC92-689F-D74F-A15C-03D6F9BF4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08600"/>
            <a:ext cx="5062131" cy="319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779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 err="1"/>
              <a:t>Recursion</a:t>
            </a:r>
            <a:endParaRPr lang="pt-BR" dirty="0"/>
          </a:p>
        </p:txBody>
      </p:sp>
      <p:sp>
        <p:nvSpPr>
          <p:cNvPr id="3" name="Forma livre 2"/>
          <p:cNvSpPr/>
          <p:nvPr/>
        </p:nvSpPr>
        <p:spPr>
          <a:xfrm>
            <a:off x="5503944" y="1796220"/>
            <a:ext cx="1306342" cy="653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D320"/>
          </a:solidFill>
          <a:ln w="36000">
            <a:solidFill>
              <a:srgbClr val="000000"/>
            </a:solidFill>
            <a:prstDash val="solid"/>
          </a:ln>
        </p:spPr>
        <p:txBody>
          <a:bodyPr vert="horz" lIns="97976" tIns="57152" rIns="97976" bIns="57152" anchor="ctr" anchorCtr="0" compatLnSpc="0"/>
          <a:lstStyle/>
          <a:p>
            <a:pPr hangingPunct="0"/>
            <a:endParaRPr lang="pt-BR" sz="1633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rma livre 3"/>
          <p:cNvSpPr/>
          <p:nvPr/>
        </p:nvSpPr>
        <p:spPr>
          <a:xfrm>
            <a:off x="3707724" y="2939270"/>
            <a:ext cx="1306342" cy="653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D320"/>
          </a:solidFill>
          <a:ln w="36000">
            <a:solidFill>
              <a:srgbClr val="000000"/>
            </a:solidFill>
            <a:prstDash val="solid"/>
          </a:ln>
        </p:spPr>
        <p:txBody>
          <a:bodyPr vert="horz" lIns="97976" tIns="57152" rIns="97976" bIns="57152" anchor="ctr" anchorCtr="0" compatLnSpc="0"/>
          <a:lstStyle/>
          <a:p>
            <a:pPr hangingPunct="0"/>
            <a:endParaRPr lang="pt-BR" sz="1633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rma livre 4"/>
          <p:cNvSpPr/>
          <p:nvPr/>
        </p:nvSpPr>
        <p:spPr>
          <a:xfrm>
            <a:off x="7626750" y="2939270"/>
            <a:ext cx="1306342" cy="653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D320"/>
          </a:solidFill>
          <a:ln w="36000">
            <a:solidFill>
              <a:srgbClr val="000000"/>
            </a:solidFill>
            <a:prstDash val="solid"/>
          </a:ln>
        </p:spPr>
        <p:txBody>
          <a:bodyPr vert="horz" lIns="97976" tIns="57152" rIns="97976" bIns="57152" anchor="ctr" anchorCtr="0" compatLnSpc="0"/>
          <a:lstStyle/>
          <a:p>
            <a:pPr hangingPunct="0"/>
            <a:endParaRPr lang="pt-BR" sz="1633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Forma livre 5"/>
          <p:cNvSpPr/>
          <p:nvPr/>
        </p:nvSpPr>
        <p:spPr>
          <a:xfrm>
            <a:off x="2891260" y="4082319"/>
            <a:ext cx="1306342" cy="653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D320"/>
          </a:solidFill>
          <a:ln w="36000">
            <a:solidFill>
              <a:srgbClr val="000000"/>
            </a:solidFill>
            <a:prstDash val="solid"/>
          </a:ln>
        </p:spPr>
        <p:txBody>
          <a:bodyPr vert="horz" lIns="97976" tIns="57152" rIns="97976" bIns="57152" anchor="ctr" anchorCtr="0" compatLnSpc="0"/>
          <a:lstStyle/>
          <a:p>
            <a:pPr hangingPunct="0"/>
            <a:endParaRPr lang="pt-BR" sz="1633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Forma livre 6"/>
          <p:cNvSpPr/>
          <p:nvPr/>
        </p:nvSpPr>
        <p:spPr>
          <a:xfrm>
            <a:off x="4524187" y="4082319"/>
            <a:ext cx="1306342" cy="653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D320"/>
          </a:solidFill>
          <a:ln w="36000">
            <a:solidFill>
              <a:srgbClr val="000000"/>
            </a:solidFill>
            <a:prstDash val="solid"/>
          </a:ln>
        </p:spPr>
        <p:txBody>
          <a:bodyPr vert="horz" lIns="97976" tIns="57152" rIns="97976" bIns="57152" anchor="ctr" anchorCtr="0" compatLnSpc="0"/>
          <a:lstStyle/>
          <a:p>
            <a:pPr hangingPunct="0"/>
            <a:endParaRPr lang="pt-BR" sz="1633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Forma livre 7"/>
          <p:cNvSpPr/>
          <p:nvPr/>
        </p:nvSpPr>
        <p:spPr>
          <a:xfrm>
            <a:off x="8769799" y="4245612"/>
            <a:ext cx="1306342" cy="653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D320"/>
          </a:solidFill>
          <a:ln w="36000">
            <a:solidFill>
              <a:srgbClr val="000000"/>
            </a:solidFill>
            <a:prstDash val="solid"/>
          </a:ln>
        </p:spPr>
        <p:txBody>
          <a:bodyPr vert="horz" lIns="97976" tIns="57152" rIns="97976" bIns="57152" anchor="ctr" anchorCtr="0" compatLnSpc="0"/>
          <a:lstStyle/>
          <a:p>
            <a:pPr hangingPunct="0"/>
            <a:endParaRPr lang="pt-BR" sz="1633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Forma livre 8"/>
          <p:cNvSpPr/>
          <p:nvPr/>
        </p:nvSpPr>
        <p:spPr>
          <a:xfrm>
            <a:off x="6810286" y="4245612"/>
            <a:ext cx="1306342" cy="653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D320"/>
          </a:solidFill>
          <a:ln w="36000">
            <a:solidFill>
              <a:srgbClr val="000000"/>
            </a:solidFill>
            <a:prstDash val="solid"/>
          </a:ln>
        </p:spPr>
        <p:txBody>
          <a:bodyPr vert="horz" lIns="97976" tIns="57152" rIns="97976" bIns="57152" anchor="ctr" anchorCtr="0" compatLnSpc="0"/>
          <a:lstStyle/>
          <a:p>
            <a:pPr hangingPunct="0"/>
            <a:endParaRPr lang="pt-BR" sz="1633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Forma livre 9"/>
          <p:cNvSpPr/>
          <p:nvPr/>
        </p:nvSpPr>
        <p:spPr>
          <a:xfrm>
            <a:off x="2074797" y="5388661"/>
            <a:ext cx="1306342" cy="653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D320"/>
          </a:solidFill>
          <a:ln w="36000">
            <a:solidFill>
              <a:srgbClr val="000000"/>
            </a:solidFill>
            <a:prstDash val="solid"/>
          </a:ln>
        </p:spPr>
        <p:txBody>
          <a:bodyPr vert="horz" lIns="97976" tIns="57152" rIns="97976" bIns="57152" anchor="ctr" anchorCtr="0" compatLnSpc="0"/>
          <a:lstStyle/>
          <a:p>
            <a:pPr hangingPunct="0"/>
            <a:endParaRPr lang="pt-BR" sz="1633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Forma livre 10"/>
          <p:cNvSpPr/>
          <p:nvPr/>
        </p:nvSpPr>
        <p:spPr>
          <a:xfrm>
            <a:off x="3707724" y="5388661"/>
            <a:ext cx="1306342" cy="653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D320"/>
          </a:solidFill>
          <a:ln w="36000">
            <a:solidFill>
              <a:srgbClr val="000000"/>
            </a:solidFill>
            <a:prstDash val="solid"/>
          </a:ln>
        </p:spPr>
        <p:txBody>
          <a:bodyPr vert="horz" lIns="97976" tIns="57152" rIns="97976" bIns="57152" anchor="ctr" anchorCtr="0" compatLnSpc="0"/>
          <a:lstStyle/>
          <a:p>
            <a:pPr hangingPunct="0"/>
            <a:endParaRPr lang="pt-BR" sz="1633">
              <a:latin typeface="Arial" pitchFamily="18"/>
              <a:ea typeface="DejaVu Sans" pitchFamily="2"/>
              <a:cs typeface="DejaVu Sans" pitchFamily="2"/>
            </a:endParaRPr>
          </a:p>
        </p:txBody>
      </p:sp>
      <p:cxnSp>
        <p:nvCxnSpPr>
          <p:cNvPr id="12" name="Conector de seta reta 11"/>
          <p:cNvCxnSpPr>
            <a:stCxn id="4" idx="4"/>
            <a:endCxn id="3" idx="8"/>
          </p:cNvCxnSpPr>
          <p:nvPr/>
        </p:nvCxnSpPr>
        <p:spPr>
          <a:xfrm flipV="1">
            <a:off x="4360895" y="2449392"/>
            <a:ext cx="1796220" cy="489878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3" name="Conector de seta reta 12"/>
          <p:cNvCxnSpPr>
            <a:stCxn id="5" idx="4"/>
            <a:endCxn id="3" idx="8"/>
          </p:cNvCxnSpPr>
          <p:nvPr/>
        </p:nvCxnSpPr>
        <p:spPr>
          <a:xfrm flipH="1" flipV="1">
            <a:off x="6157115" y="2449392"/>
            <a:ext cx="2122806" cy="489878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4" name="Conector de seta reta 13"/>
          <p:cNvCxnSpPr>
            <a:stCxn id="6" idx="4"/>
            <a:endCxn id="4" idx="8"/>
          </p:cNvCxnSpPr>
          <p:nvPr/>
        </p:nvCxnSpPr>
        <p:spPr>
          <a:xfrm flipV="1">
            <a:off x="3544431" y="3592441"/>
            <a:ext cx="816464" cy="489878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5" name="Conector de seta reta 14"/>
          <p:cNvCxnSpPr>
            <a:stCxn id="7" idx="4"/>
            <a:endCxn id="4" idx="8"/>
          </p:cNvCxnSpPr>
          <p:nvPr/>
        </p:nvCxnSpPr>
        <p:spPr>
          <a:xfrm flipH="1" flipV="1">
            <a:off x="4360895" y="3592441"/>
            <a:ext cx="816463" cy="489878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6" name="Conector de seta reta 15"/>
          <p:cNvCxnSpPr>
            <a:stCxn id="10" idx="4"/>
            <a:endCxn id="6" idx="8"/>
          </p:cNvCxnSpPr>
          <p:nvPr/>
        </p:nvCxnSpPr>
        <p:spPr>
          <a:xfrm flipV="1">
            <a:off x="2727967" y="4735490"/>
            <a:ext cx="816464" cy="653171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7" name="Conector de seta reta 16"/>
          <p:cNvCxnSpPr>
            <a:stCxn id="11" idx="4"/>
            <a:endCxn id="6" idx="8"/>
          </p:cNvCxnSpPr>
          <p:nvPr/>
        </p:nvCxnSpPr>
        <p:spPr>
          <a:xfrm flipH="1" flipV="1">
            <a:off x="3544431" y="4735490"/>
            <a:ext cx="816464" cy="653171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8" name="Conector de seta reta 17"/>
          <p:cNvCxnSpPr>
            <a:stCxn id="9" idx="4"/>
            <a:endCxn id="5" idx="8"/>
          </p:cNvCxnSpPr>
          <p:nvPr/>
        </p:nvCxnSpPr>
        <p:spPr>
          <a:xfrm flipV="1">
            <a:off x="7463457" y="3592441"/>
            <a:ext cx="816464" cy="653171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9" name="Conector de seta reta 18"/>
          <p:cNvCxnSpPr>
            <a:stCxn id="8" idx="4"/>
            <a:endCxn id="5" idx="8"/>
          </p:cNvCxnSpPr>
          <p:nvPr/>
        </p:nvCxnSpPr>
        <p:spPr>
          <a:xfrm flipH="1" flipV="1">
            <a:off x="8279921" y="3592441"/>
            <a:ext cx="1143049" cy="653171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0" name="Forma livre 19"/>
          <p:cNvSpPr/>
          <p:nvPr/>
        </p:nvSpPr>
        <p:spPr>
          <a:xfrm>
            <a:off x="5503944" y="1796220"/>
            <a:ext cx="1306342" cy="653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36000">
            <a:solidFill>
              <a:srgbClr val="CCCCCC"/>
            </a:solidFill>
            <a:prstDash val="solid"/>
          </a:ln>
        </p:spPr>
        <p:txBody>
          <a:bodyPr vert="horz" lIns="97976" tIns="57152" rIns="97976" bIns="57152" anchor="ctr" anchorCtr="0" compatLnSpc="0"/>
          <a:lstStyle/>
          <a:p>
            <a:pPr hangingPunct="0"/>
            <a:endParaRPr lang="pt-BR" sz="1633">
              <a:latin typeface="Arial" pitchFamily="18"/>
              <a:ea typeface="DejaVu Sans" pitchFamily="2"/>
              <a:cs typeface="DejaVu Sans" pitchFamily="2"/>
            </a:endParaRPr>
          </a:p>
        </p:txBody>
      </p:sp>
      <p:cxnSp>
        <p:nvCxnSpPr>
          <p:cNvPr id="21" name="Conector de seta reta 20"/>
          <p:cNvCxnSpPr>
            <a:stCxn id="4" idx="4"/>
            <a:endCxn id="20" idx="8"/>
          </p:cNvCxnSpPr>
          <p:nvPr/>
        </p:nvCxnSpPr>
        <p:spPr>
          <a:xfrm flipV="1">
            <a:off x="4360895" y="2449392"/>
            <a:ext cx="1796220" cy="489878"/>
          </a:xfrm>
          <a:prstGeom prst="straightConnector1">
            <a:avLst/>
          </a:prstGeom>
          <a:noFill/>
          <a:ln w="0">
            <a:solidFill>
              <a:srgbClr val="CCCCCC"/>
            </a:solidFill>
            <a:prstDash val="solid"/>
            <a:tailEnd type="arrow"/>
          </a:ln>
        </p:spPr>
      </p:cxnSp>
      <p:cxnSp>
        <p:nvCxnSpPr>
          <p:cNvPr id="22" name="Conector de seta reta 21"/>
          <p:cNvCxnSpPr>
            <a:stCxn id="5" idx="4"/>
            <a:endCxn id="20" idx="8"/>
          </p:cNvCxnSpPr>
          <p:nvPr/>
        </p:nvCxnSpPr>
        <p:spPr>
          <a:xfrm flipH="1" flipV="1">
            <a:off x="6157115" y="2449392"/>
            <a:ext cx="2122806" cy="489878"/>
          </a:xfrm>
          <a:prstGeom prst="straightConnector1">
            <a:avLst/>
          </a:prstGeom>
          <a:noFill/>
          <a:ln w="0">
            <a:solidFill>
              <a:srgbClr val="CCCCCC"/>
            </a:solidFill>
            <a:prstDash val="solid"/>
            <a:tailEnd type="arrow"/>
          </a:ln>
        </p:spPr>
      </p:cxnSp>
      <p:sp>
        <p:nvSpPr>
          <p:cNvPr id="23" name="Forma livre 22"/>
          <p:cNvSpPr/>
          <p:nvPr/>
        </p:nvSpPr>
        <p:spPr>
          <a:xfrm>
            <a:off x="2013398" y="2775977"/>
            <a:ext cx="3919026" cy="342914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72000">
            <a:solidFill>
              <a:srgbClr val="000000"/>
            </a:solidFill>
            <a:prstDash val="solid"/>
          </a:ln>
        </p:spPr>
        <p:txBody>
          <a:bodyPr vert="horz" lIns="114305" tIns="73482" rIns="114305" bIns="73482" anchor="ctr" anchorCtr="0" compatLnSpc="0"/>
          <a:lstStyle/>
          <a:p>
            <a:pPr hangingPunct="0"/>
            <a:endParaRPr lang="pt-BR" sz="1633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24" name="Forma livre 23"/>
          <p:cNvSpPr/>
          <p:nvPr/>
        </p:nvSpPr>
        <p:spPr>
          <a:xfrm>
            <a:off x="6748888" y="2775977"/>
            <a:ext cx="3429147" cy="24493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72000">
            <a:solidFill>
              <a:srgbClr val="000000"/>
            </a:solidFill>
            <a:prstDash val="solid"/>
          </a:ln>
        </p:spPr>
        <p:txBody>
          <a:bodyPr vert="horz" lIns="114305" tIns="73482" rIns="114305" bIns="73482" anchor="ctr" anchorCtr="0" compatLnSpc="0"/>
          <a:lstStyle/>
          <a:p>
            <a:pPr hangingPunct="0"/>
            <a:endParaRPr lang="pt-BR" sz="1633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25" name="Forma livre 24"/>
          <p:cNvSpPr/>
          <p:nvPr/>
        </p:nvSpPr>
        <p:spPr>
          <a:xfrm>
            <a:off x="3711643" y="2939270"/>
            <a:ext cx="1306342" cy="653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36000">
            <a:solidFill>
              <a:srgbClr val="CCCCCC"/>
            </a:solidFill>
            <a:prstDash val="solid"/>
          </a:ln>
        </p:spPr>
        <p:txBody>
          <a:bodyPr vert="horz" lIns="97976" tIns="57152" rIns="97976" bIns="57152" anchor="ctr" anchorCtr="0" compatLnSpc="0"/>
          <a:lstStyle/>
          <a:p>
            <a:pPr hangingPunct="0"/>
            <a:endParaRPr lang="pt-BR" sz="1633">
              <a:latin typeface="Arial" pitchFamily="18"/>
              <a:ea typeface="DejaVu Sans" pitchFamily="2"/>
              <a:cs typeface="DejaVu Sans" pitchFamily="2"/>
            </a:endParaRPr>
          </a:p>
        </p:txBody>
      </p:sp>
      <p:cxnSp>
        <p:nvCxnSpPr>
          <p:cNvPr id="26" name="Conector de seta reta 25"/>
          <p:cNvCxnSpPr>
            <a:stCxn id="6" idx="4"/>
            <a:endCxn id="25" idx="8"/>
          </p:cNvCxnSpPr>
          <p:nvPr/>
        </p:nvCxnSpPr>
        <p:spPr>
          <a:xfrm flipV="1">
            <a:off x="3544431" y="3592441"/>
            <a:ext cx="820383" cy="489878"/>
          </a:xfrm>
          <a:prstGeom prst="straightConnector1">
            <a:avLst/>
          </a:prstGeom>
          <a:noFill/>
          <a:ln w="0">
            <a:solidFill>
              <a:srgbClr val="CCCCCC"/>
            </a:solidFill>
            <a:prstDash val="solid"/>
            <a:tailEnd type="arrow"/>
          </a:ln>
        </p:spPr>
      </p:cxnSp>
      <p:cxnSp>
        <p:nvCxnSpPr>
          <p:cNvPr id="27" name="Conector de seta reta 26"/>
          <p:cNvCxnSpPr>
            <a:stCxn id="7" idx="4"/>
            <a:endCxn id="25" idx="8"/>
          </p:cNvCxnSpPr>
          <p:nvPr/>
        </p:nvCxnSpPr>
        <p:spPr>
          <a:xfrm flipH="1" flipV="1">
            <a:off x="4364814" y="3592441"/>
            <a:ext cx="812544" cy="489878"/>
          </a:xfrm>
          <a:prstGeom prst="straightConnector1">
            <a:avLst/>
          </a:prstGeom>
          <a:noFill/>
          <a:ln w="0">
            <a:solidFill>
              <a:srgbClr val="CCCCCC"/>
            </a:solidFill>
            <a:prstDash val="solid"/>
            <a:tailEnd type="arrow"/>
          </a:ln>
        </p:spPr>
      </p:cxnSp>
      <p:sp>
        <p:nvSpPr>
          <p:cNvPr id="28" name="Forma livre 27"/>
          <p:cNvSpPr/>
          <p:nvPr/>
        </p:nvSpPr>
        <p:spPr>
          <a:xfrm>
            <a:off x="2013399" y="3919026"/>
            <a:ext cx="3102562" cy="228609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72000">
            <a:solidFill>
              <a:srgbClr val="000000"/>
            </a:solidFill>
            <a:prstDash val="solid"/>
          </a:ln>
        </p:spPr>
        <p:txBody>
          <a:bodyPr vert="horz" lIns="114305" tIns="73482" rIns="114305" bIns="73482" anchor="ctr" anchorCtr="0" compatLnSpc="0"/>
          <a:lstStyle/>
          <a:p>
            <a:pPr hangingPunct="0"/>
            <a:endParaRPr lang="pt-BR" sz="1633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29" name="Forma livre 28"/>
          <p:cNvSpPr/>
          <p:nvPr/>
        </p:nvSpPr>
        <p:spPr>
          <a:xfrm>
            <a:off x="4462789" y="3919026"/>
            <a:ext cx="1469635" cy="97975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72000">
            <a:solidFill>
              <a:srgbClr val="000000"/>
            </a:solidFill>
            <a:prstDash val="solid"/>
          </a:ln>
        </p:spPr>
        <p:txBody>
          <a:bodyPr vert="horz" lIns="114305" tIns="73482" rIns="114305" bIns="73482" anchor="ctr" anchorCtr="0" compatLnSpc="0"/>
          <a:lstStyle/>
          <a:p>
            <a:pPr hangingPunct="0"/>
            <a:endParaRPr lang="pt-BR" sz="1633"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728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latin typeface="Arial MT Black" panose="020B0A04020102020204" pitchFamily="34" charset="0"/>
                <a:ea typeface="+mj-ea"/>
                <a:cs typeface="Arial" panose="020B0604020202020204" pitchFamily="34" charset="0"/>
              </a:rPr>
              <a:t>Trial and 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9153CE-4D32-C90D-578D-2D5CD9D2F23A}"/>
              </a:ext>
            </a:extLst>
          </p:cNvPr>
          <p:cNvSpPr txBox="1"/>
          <p:nvPr/>
        </p:nvSpPr>
        <p:spPr>
          <a:xfrm>
            <a:off x="4772025" y="987425"/>
            <a:ext cx="6583363" cy="4967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Uses recursion to solve the problems for which the solution is trying different alternatives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Consists of decomposing the process in a finite number of partial subtasks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sz="half" idx="2"/>
          </p:nvPr>
        </p:nvSpPr>
        <p:spPr>
          <a:xfrm>
            <a:off x="839788" y="2587625"/>
            <a:ext cx="3932237" cy="36788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i="1" dirty="0"/>
              <a:t>“Try everything at least once”</a:t>
            </a:r>
          </a:p>
        </p:txBody>
      </p:sp>
    </p:spTree>
    <p:extLst>
      <p:ext uri="{BB962C8B-B14F-4D97-AF65-F5344CB8AC3E}">
        <p14:creationId xmlns:p14="http://schemas.microsoft.com/office/powerpoint/2010/main" val="66744780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Steps</a:t>
            </a:r>
            <a:r>
              <a:rPr lang="pt-BR" dirty="0"/>
              <a:t> </a:t>
            </a:r>
            <a:r>
              <a:rPr lang="pt-BR" dirty="0" err="1"/>
              <a:t>towards</a:t>
            </a:r>
            <a:r>
              <a:rPr lang="pt-BR" dirty="0"/>
              <a:t> a </a:t>
            </a:r>
            <a:r>
              <a:rPr lang="pt-BR" dirty="0" err="1"/>
              <a:t>solution</a:t>
            </a:r>
            <a:r>
              <a:rPr lang="pt-BR" dirty="0"/>
              <a:t> are </a:t>
            </a:r>
            <a:r>
              <a:rPr lang="pt-BR" dirty="0" err="1"/>
              <a:t>attempted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recorded</a:t>
            </a:r>
            <a:endParaRPr lang="pt-BR" dirty="0"/>
          </a:p>
          <a:p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steps</a:t>
            </a:r>
            <a:r>
              <a:rPr lang="pt-BR" dirty="0"/>
              <a:t> do </a:t>
            </a:r>
            <a:r>
              <a:rPr lang="pt-BR" dirty="0" err="1"/>
              <a:t>not</a:t>
            </a:r>
            <a:r>
              <a:rPr lang="pt-BR" dirty="0"/>
              <a:t> take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solution</a:t>
            </a:r>
            <a:r>
              <a:rPr lang="pt-BR" dirty="0"/>
              <a:t>, </a:t>
            </a:r>
            <a:r>
              <a:rPr lang="pt-BR" dirty="0" err="1"/>
              <a:t>they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rolled</a:t>
            </a:r>
            <a:r>
              <a:rPr lang="pt-BR" dirty="0"/>
              <a:t> </a:t>
            </a:r>
            <a:r>
              <a:rPr lang="pt-BR" dirty="0" err="1"/>
              <a:t>back</a:t>
            </a:r>
            <a:endParaRPr lang="pt-BR" dirty="0"/>
          </a:p>
          <a:p>
            <a:r>
              <a:rPr lang="pt-BR" dirty="0"/>
              <a:t>The </a:t>
            </a:r>
            <a:r>
              <a:rPr lang="pt-BR" dirty="0" err="1"/>
              <a:t>search</a:t>
            </a:r>
            <a:r>
              <a:rPr lang="pt-BR" dirty="0"/>
              <a:t> in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solution</a:t>
            </a:r>
            <a:r>
              <a:rPr lang="pt-BR" dirty="0"/>
              <a:t> </a:t>
            </a:r>
            <a:r>
              <a:rPr lang="pt-BR" dirty="0" err="1"/>
              <a:t>tree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grow</a:t>
            </a:r>
            <a:r>
              <a:rPr lang="pt-BR" dirty="0"/>
              <a:t> </a:t>
            </a:r>
            <a:r>
              <a:rPr lang="pt-BR" dirty="0" err="1"/>
              <a:t>very</a:t>
            </a:r>
            <a:r>
              <a:rPr lang="pt-BR" dirty="0"/>
              <a:t> </a:t>
            </a:r>
            <a:r>
              <a:rPr lang="pt-BR" dirty="0" err="1"/>
              <a:t>quickly</a:t>
            </a:r>
            <a:r>
              <a:rPr lang="pt-BR" dirty="0"/>
              <a:t> (</a:t>
            </a:r>
            <a:r>
              <a:rPr lang="pt-BR" dirty="0" err="1"/>
              <a:t>exponentially</a:t>
            </a:r>
            <a:r>
              <a:rPr lang="pt-BR" dirty="0"/>
              <a:t>)</a:t>
            </a:r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139" y="3962208"/>
            <a:ext cx="4038612" cy="2109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9436624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CEA2BDE-5871-C903-7BE9-4EE8A50C5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24"/>
            <a:ext cx="7474527" cy="4883151"/>
          </a:xfrm>
        </p:spPr>
        <p:txBody>
          <a:bodyPr/>
          <a:lstStyle/>
          <a:p>
            <a:r>
              <a:rPr lang="pt-BR" dirty="0" err="1"/>
              <a:t>Knight’s</a:t>
            </a:r>
            <a:r>
              <a:rPr lang="pt-BR" dirty="0"/>
              <a:t> tour </a:t>
            </a:r>
            <a:r>
              <a:rPr lang="pt-BR" dirty="0" err="1"/>
              <a:t>problem</a:t>
            </a:r>
            <a:endParaRPr lang="pt-BR" dirty="0"/>
          </a:p>
          <a:p>
            <a:pPr lvl="1"/>
            <a:r>
              <a:rPr lang="pt-BR" dirty="0" err="1"/>
              <a:t>Given</a:t>
            </a:r>
            <a:r>
              <a:rPr lang="pt-BR" dirty="0"/>
              <a:t> a </a:t>
            </a:r>
            <a:r>
              <a:rPr lang="pt-BR" dirty="0" err="1"/>
              <a:t>n</a:t>
            </a:r>
            <a:r>
              <a:rPr lang="pt-BR" dirty="0"/>
              <a:t> </a:t>
            </a:r>
            <a:r>
              <a:rPr lang="pt-BR" dirty="0" err="1"/>
              <a:t>x</a:t>
            </a:r>
            <a:r>
              <a:rPr lang="pt-BR" dirty="0"/>
              <a:t> </a:t>
            </a:r>
            <a:r>
              <a:rPr lang="pt-BR" dirty="0" err="1"/>
              <a:t>n</a:t>
            </a:r>
            <a:r>
              <a:rPr lang="pt-BR" dirty="0"/>
              <a:t> board, </a:t>
            </a:r>
            <a:r>
              <a:rPr lang="pt-BR" dirty="0" err="1"/>
              <a:t>the</a:t>
            </a:r>
            <a:r>
              <a:rPr lang="pt-BR" dirty="0"/>
              <a:t> Knight makes moves </a:t>
            </a:r>
            <a:r>
              <a:rPr lang="pt-BR" dirty="0" err="1"/>
              <a:t>according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chess</a:t>
            </a:r>
            <a:r>
              <a:rPr lang="pt-BR" dirty="0"/>
              <a:t> </a:t>
            </a:r>
            <a:r>
              <a:rPr lang="pt-BR" dirty="0" err="1"/>
              <a:t>rules</a:t>
            </a:r>
            <a:endParaRPr lang="pt-BR" dirty="0"/>
          </a:p>
          <a:p>
            <a:pPr lvl="1"/>
            <a:r>
              <a:rPr lang="pt-BR" dirty="0" err="1"/>
              <a:t>Given</a:t>
            </a:r>
            <a:r>
              <a:rPr lang="pt-BR" dirty="0"/>
              <a:t>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initial</a:t>
            </a:r>
            <a:r>
              <a:rPr lang="pt-BR" dirty="0"/>
              <a:t> position (x0, y0),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problem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make </a:t>
            </a:r>
            <a:r>
              <a:rPr lang="pt-BR" dirty="0" err="1"/>
              <a:t>the</a:t>
            </a:r>
            <a:r>
              <a:rPr lang="pt-BR" dirty="0"/>
              <a:t> Knight </a:t>
            </a:r>
            <a:r>
              <a:rPr lang="en-US" dirty="0"/>
              <a:t>visit every square on the chess board exactly once</a:t>
            </a:r>
            <a:endParaRPr lang="pt-BR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2F3E0922-CF6E-C0AF-0495-79943D84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 and error</a:t>
            </a: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5B81094D-A66C-0D6C-6AE2-F93BB46A7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408" y="1976665"/>
            <a:ext cx="3113521" cy="3101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0798101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3B9DE2D-9838-EE21-325C-CDF4015C9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12000"/>
              </a:lnSpc>
              <a:buNone/>
            </a:pPr>
            <a:r>
              <a:rPr lang="pt-BR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marL="0" indent="0">
              <a:lnSpc>
                <a:spcPct val="112000"/>
              </a:lnSpc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initialize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possible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moves</a:t>
            </a:r>
          </a:p>
          <a:p>
            <a:pPr marL="0" indent="0">
              <a:lnSpc>
                <a:spcPct val="112000"/>
              </a:lnSpc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do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find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an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empty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square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and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2000"/>
              </a:lnSpc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there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are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alternatives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do: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2000"/>
              </a:lnSpc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choose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next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candidate</a:t>
            </a:r>
          </a:p>
          <a:p>
            <a:pPr marL="0" indent="0">
              <a:lnSpc>
                <a:spcPct val="112000"/>
              </a:lnSpc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move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possible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lnSpc>
                <a:spcPct val="112000"/>
              </a:lnSpc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record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move </a:t>
            </a:r>
          </a:p>
          <a:p>
            <a:pPr marL="0" indent="0">
              <a:lnSpc>
                <a:spcPct val="112000"/>
              </a:lnSpc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(board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full):</a:t>
            </a:r>
          </a:p>
          <a:p>
            <a:pPr marL="0" indent="0">
              <a:lnSpc>
                <a:spcPct val="112000"/>
              </a:lnSpc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(...) #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recursive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call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2000"/>
              </a:lnSpc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bad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move):</a:t>
            </a:r>
          </a:p>
          <a:p>
            <a:pPr marL="0" indent="0">
              <a:lnSpc>
                <a:spcPct val="112000"/>
              </a:lnSpc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			remove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previous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move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7AB2FEF-B7BB-B8EE-FB93-CAA30B987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 and error</a:t>
            </a:r>
          </a:p>
        </p:txBody>
      </p:sp>
    </p:spTree>
    <p:extLst>
      <p:ext uri="{BB962C8B-B14F-4D97-AF65-F5344CB8AC3E}">
        <p14:creationId xmlns:p14="http://schemas.microsoft.com/office/powerpoint/2010/main" val="2862482257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C68BCB-F627-E694-7375-124B34F3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Trial and error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798B0530-665D-3FBE-0AF6-0E500DFCA3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83188" y="987425"/>
          <a:ext cx="6172200" cy="4967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524677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F01644-4C1B-4A56-A6A7-C71A04D72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the possible moves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829738" y="2449699"/>
            <a:ext cx="5715960" cy="763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996" dirty="0" err="1">
                <a:solidFill>
                  <a:schemeClr val="tx1"/>
                </a:solidFill>
                <a:latin typeface="Courier 10 Pitch" pitchFamily="1" charset="0"/>
              </a:rPr>
              <a:t>dr</a:t>
            </a:r>
            <a:r>
              <a:rPr lang="pt-BR" sz="1996" dirty="0">
                <a:solidFill>
                  <a:schemeClr val="tx1"/>
                </a:solidFill>
                <a:latin typeface="Courier 10 Pitch" pitchFamily="1" charset="0"/>
              </a:rPr>
              <a:t> = {2, 1, -1, -2, -2, -1,  1,  2}</a:t>
            </a:r>
          </a:p>
          <a:p>
            <a:pPr>
              <a:lnSpc>
                <a:spcPct val="112000"/>
              </a:lnSpc>
            </a:pPr>
            <a:r>
              <a:rPr lang="pt-BR" sz="1996" dirty="0" err="1">
                <a:solidFill>
                  <a:schemeClr val="tx1"/>
                </a:solidFill>
                <a:latin typeface="Courier 10 Pitch" pitchFamily="1" charset="0"/>
              </a:rPr>
              <a:t>dc</a:t>
            </a:r>
            <a:r>
              <a:rPr lang="pt-BR" sz="1996" dirty="0">
                <a:solidFill>
                  <a:schemeClr val="tx1"/>
                </a:solidFill>
                <a:latin typeface="Courier 10 Pitch" pitchFamily="1" charset="0"/>
              </a:rPr>
              <a:t> = {1, 2,  2,  1, -1, -2, -2, -1}</a:t>
            </a:r>
          </a:p>
        </p:txBody>
      </p:sp>
      <p:graphicFrame>
        <p:nvGraphicFramePr>
          <p:cNvPr id="21508" name="Group 4"/>
          <p:cNvGraphicFramePr>
            <a:graphicFrameLocks noGrp="1"/>
          </p:cNvGraphicFramePr>
          <p:nvPr/>
        </p:nvGraphicFramePr>
        <p:xfrm>
          <a:off x="4099799" y="3360303"/>
          <a:ext cx="4033860" cy="2755014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576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3162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162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162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162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162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162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42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670" name="Oval 166"/>
          <p:cNvSpPr>
            <a:spLocks noChangeArrowheads="1"/>
          </p:cNvSpPr>
          <p:nvPr/>
        </p:nvSpPr>
        <p:spPr bwMode="auto">
          <a:xfrm>
            <a:off x="4169079" y="3395724"/>
            <a:ext cx="326914" cy="326915"/>
          </a:xfrm>
          <a:prstGeom prst="ellipse">
            <a:avLst/>
          </a:prstGeom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pt-BR" sz="1633"/>
          </a:p>
        </p:txBody>
      </p:sp>
      <p:sp>
        <p:nvSpPr>
          <p:cNvPr id="21671" name="Text Box 167"/>
          <p:cNvSpPr txBox="1">
            <a:spLocks noChangeArrowheads="1"/>
          </p:cNvSpPr>
          <p:nvPr/>
        </p:nvSpPr>
        <p:spPr bwMode="auto">
          <a:xfrm>
            <a:off x="8545698" y="3429002"/>
            <a:ext cx="1633131" cy="646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8426" rIns="81646" bIns="40823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pt-BR" sz="1996" dirty="0" err="1">
                <a:solidFill>
                  <a:schemeClr val="tx1"/>
                </a:solidFill>
              </a:rPr>
              <a:t>k</a:t>
            </a:r>
            <a:r>
              <a:rPr lang="pt-BR" sz="1996" dirty="0">
                <a:solidFill>
                  <a:schemeClr val="tx1"/>
                </a:solidFill>
              </a:rPr>
              <a:t> = 0 </a:t>
            </a:r>
          </a:p>
          <a:p>
            <a:r>
              <a:rPr lang="pt-BR" sz="1996" dirty="0" err="1">
                <a:solidFill>
                  <a:schemeClr val="tx1"/>
                </a:solidFill>
              </a:rPr>
              <a:t>y</a:t>
            </a:r>
            <a:r>
              <a:rPr lang="pt-BR" sz="1996" dirty="0">
                <a:solidFill>
                  <a:schemeClr val="tx1"/>
                </a:solidFill>
              </a:rPr>
              <a:t> + 2 / </a:t>
            </a:r>
            <a:r>
              <a:rPr lang="pt-BR" sz="1996" dirty="0" err="1">
                <a:solidFill>
                  <a:schemeClr val="tx1"/>
                </a:solidFill>
              </a:rPr>
              <a:t>x</a:t>
            </a:r>
            <a:r>
              <a:rPr lang="pt-BR" sz="1996" dirty="0">
                <a:solidFill>
                  <a:schemeClr val="tx1"/>
                </a:solidFill>
              </a:rPr>
              <a:t> + 1</a:t>
            </a:r>
          </a:p>
        </p:txBody>
      </p:sp>
      <p:sp>
        <p:nvSpPr>
          <p:cNvPr id="21672" name="Oval 168"/>
          <p:cNvSpPr>
            <a:spLocks noChangeArrowheads="1"/>
          </p:cNvSpPr>
          <p:nvPr/>
        </p:nvSpPr>
        <p:spPr bwMode="auto">
          <a:xfrm>
            <a:off x="4756660" y="4180760"/>
            <a:ext cx="326914" cy="326914"/>
          </a:xfrm>
          <a:prstGeom prst="ellipse">
            <a:avLst/>
          </a:prstGeom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pt-BR" sz="1633"/>
          </a:p>
        </p:txBody>
      </p:sp>
      <p:sp>
        <p:nvSpPr>
          <p:cNvPr id="21673" name="Text Box 169"/>
          <p:cNvSpPr txBox="1">
            <a:spLocks noChangeArrowheads="1"/>
          </p:cNvSpPr>
          <p:nvPr/>
        </p:nvSpPr>
        <p:spPr bwMode="auto">
          <a:xfrm>
            <a:off x="8545698" y="4408304"/>
            <a:ext cx="1633131" cy="646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8426" rIns="81646" bIns="40823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pt-BR" sz="1996" err="1">
                <a:solidFill>
                  <a:schemeClr val="tx1"/>
                </a:solidFill>
              </a:rPr>
              <a:t>k</a:t>
            </a:r>
            <a:r>
              <a:rPr lang="pt-BR" sz="1996">
                <a:solidFill>
                  <a:schemeClr val="tx1"/>
                </a:solidFill>
              </a:rPr>
              <a:t> = 1 </a:t>
            </a:r>
          </a:p>
          <a:p>
            <a:r>
              <a:rPr lang="pt-BR" sz="1996">
                <a:solidFill>
                  <a:schemeClr val="tx1"/>
                </a:solidFill>
              </a:rPr>
              <a:t>y + 1 / x + 2</a:t>
            </a:r>
          </a:p>
        </p:txBody>
      </p:sp>
      <p:sp>
        <p:nvSpPr>
          <p:cNvPr id="21674" name="Oval 170"/>
          <p:cNvSpPr>
            <a:spLocks noChangeArrowheads="1"/>
          </p:cNvSpPr>
          <p:nvPr/>
        </p:nvSpPr>
        <p:spPr bwMode="auto">
          <a:xfrm>
            <a:off x="5931824" y="4572481"/>
            <a:ext cx="326914" cy="326914"/>
          </a:xfrm>
          <a:prstGeom prst="ellipse">
            <a:avLst/>
          </a:prstGeom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pt-BR" sz="1633"/>
          </a:p>
        </p:txBody>
      </p:sp>
      <p:sp>
        <p:nvSpPr>
          <p:cNvPr id="21675" name="Text Box 171"/>
          <p:cNvSpPr txBox="1">
            <a:spLocks noChangeArrowheads="1"/>
          </p:cNvSpPr>
          <p:nvPr/>
        </p:nvSpPr>
        <p:spPr bwMode="auto">
          <a:xfrm>
            <a:off x="8545698" y="5389046"/>
            <a:ext cx="1633131" cy="646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8426" rIns="81646" bIns="40823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pt-BR" sz="1996" err="1">
                <a:solidFill>
                  <a:schemeClr val="tx1"/>
                </a:solidFill>
              </a:rPr>
              <a:t>k</a:t>
            </a:r>
            <a:r>
              <a:rPr lang="pt-BR" sz="1996">
                <a:solidFill>
                  <a:schemeClr val="tx1"/>
                </a:solidFill>
              </a:rPr>
              <a:t> = 2 </a:t>
            </a:r>
          </a:p>
          <a:p>
            <a:r>
              <a:rPr lang="pt-BR" sz="1996">
                <a:solidFill>
                  <a:schemeClr val="tx1"/>
                </a:solidFill>
              </a:rPr>
              <a:t>y - 1 / x + 2</a:t>
            </a:r>
          </a:p>
        </p:txBody>
      </p:sp>
      <p:sp>
        <p:nvSpPr>
          <p:cNvPr id="21676" name="Oval 172"/>
          <p:cNvSpPr>
            <a:spLocks noChangeArrowheads="1"/>
          </p:cNvSpPr>
          <p:nvPr/>
        </p:nvSpPr>
        <p:spPr bwMode="auto">
          <a:xfrm>
            <a:off x="7075304" y="4179098"/>
            <a:ext cx="326914" cy="326914"/>
          </a:xfrm>
          <a:prstGeom prst="ellipse">
            <a:avLst/>
          </a:prstGeom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pt-BR" sz="1633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FEC1D65-A406-A20C-E56A-912DF9ED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 and error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99879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70" grpId="0" animBg="1"/>
      <p:bldP spid="21670" grpId="1" animBg="1"/>
      <p:bldP spid="21672" grpId="0" animBg="1"/>
      <p:bldP spid="21672" grpId="1" animBg="1"/>
      <p:bldP spid="21674" grpId="0" animBg="1"/>
      <p:bldP spid="21674" grpId="1" animBg="1"/>
      <p:bldP spid="2167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0568B5-6327-F649-7105-A676E8BA0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12000"/>
              </a:lnSpc>
              <a:buNone/>
            </a:pPr>
            <a:r>
              <a:rPr lang="pt-BR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tour 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lnSpc>
                <a:spcPct val="112000"/>
              </a:lnSpc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board[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] = 1</a:t>
            </a:r>
          </a:p>
          <a:p>
            <a:pPr marL="0" indent="0">
              <a:lnSpc>
                <a:spcPct val="112000"/>
              </a:lnSpc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(2,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lnSpc>
                <a:spcPct val="112000"/>
              </a:lnSpc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lnSpc>
                <a:spcPct val="112000"/>
              </a:lnSpc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in range (0, SIZE):</a:t>
            </a:r>
          </a:p>
          <a:p>
            <a:pPr marL="0" indent="0">
              <a:lnSpc>
                <a:spcPct val="112000"/>
              </a:lnSpc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in range (0, SIZE):</a:t>
            </a:r>
          </a:p>
          <a:p>
            <a:pPr marL="0" indent="0">
              <a:lnSpc>
                <a:spcPct val="112000"/>
              </a:lnSpc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(board[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] + “  “)</a:t>
            </a:r>
          </a:p>
          <a:p>
            <a:pPr marL="0" indent="0">
              <a:lnSpc>
                <a:spcPct val="112000"/>
              </a:lnSpc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(“\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”)</a:t>
            </a:r>
          </a:p>
          <a:p>
            <a:pPr marL="0" indent="0">
              <a:lnSpc>
                <a:spcPct val="112000"/>
              </a:lnSpc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lnSpc>
                <a:spcPct val="112000"/>
              </a:lnSpc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(“I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could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finish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tour.”)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602563-E9C3-0460-9ECA-CA49F129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 and error</a:t>
            </a:r>
          </a:p>
        </p:txBody>
      </p:sp>
    </p:spTree>
    <p:extLst>
      <p:ext uri="{BB962C8B-B14F-4D97-AF65-F5344CB8AC3E}">
        <p14:creationId xmlns:p14="http://schemas.microsoft.com/office/powerpoint/2010/main" val="734208145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6F9A10-75F2-3B64-9BDC-E0284B82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3225" y="746235"/>
            <a:ext cx="3932237" cy="561703"/>
          </a:xfrm>
        </p:spPr>
        <p:txBody>
          <a:bodyPr anchor="b">
            <a:normAutofit/>
          </a:bodyPr>
          <a:lstStyle/>
          <a:p>
            <a:r>
              <a:rPr lang="en-US" dirty="0"/>
              <a:t>Trial and error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7AAFC7BE-E355-AEAB-4F7B-463B7746F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38" y="561703"/>
            <a:ext cx="11056883" cy="587062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&gt; SIZE**2)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= 0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and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(k &lt; SIZE):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]	  </a:t>
            </a:r>
            <a:r>
              <a:rPr lang="pt-BR" sz="20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#move in </a:t>
            </a:r>
            <a:r>
              <a:rPr lang="pt-BR" sz="2000" dirty="0" err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20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row</a:t>
            </a:r>
            <a:endParaRPr lang="pt-BR" sz="2000" dirty="0">
              <a:solidFill>
                <a:schemeClr val="accent5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	v = y +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[k]	</a:t>
            </a:r>
            <a:r>
              <a:rPr lang="pt-BR" sz="20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#move in </a:t>
            </a:r>
            <a:r>
              <a:rPr lang="pt-BR" sz="2000" dirty="0" err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20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column</a:t>
            </a:r>
            <a:endParaRPr lang="pt-BR" sz="2000" dirty="0">
              <a:solidFill>
                <a:schemeClr val="accent5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, SIZE):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		board[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qt_movements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		#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another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move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+ 1,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20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BR" sz="2000" dirty="0" err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20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good</a:t>
            </a:r>
            <a:r>
              <a:rPr lang="pt-BR" sz="20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000" dirty="0" err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discard</a:t>
            </a:r>
            <a:r>
              <a:rPr lang="pt-BR" sz="20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it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			board[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] =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+ 1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ready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429356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D1D007-7DB8-331D-4B13-80241A505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9222" y="2376979"/>
            <a:ext cx="6883248" cy="2867683"/>
          </a:xfrm>
        </p:spPr>
        <p:txBody>
          <a:bodyPr>
            <a:normAutofit/>
          </a:bodyPr>
          <a:lstStyle/>
          <a:p>
            <a:pPr marL="0" indent="0">
              <a:lnSpc>
                <a:spcPct val="112000"/>
              </a:lnSpc>
              <a:buNone/>
            </a:pP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, SIZE):</a:t>
            </a:r>
          </a:p>
          <a:p>
            <a:pPr marL="0" indent="0">
              <a:lnSpc>
                <a:spcPct val="112000"/>
              </a:lnSpc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8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BR" sz="1800" dirty="0" err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8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pt-BR" sz="18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pt-BR" sz="18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pt-BR" sz="18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are </a:t>
            </a:r>
            <a:r>
              <a:rPr lang="pt-BR" sz="1800" dirty="0" err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inside</a:t>
            </a:r>
            <a:r>
              <a:rPr lang="pt-BR" sz="18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8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board</a:t>
            </a:r>
          </a:p>
          <a:p>
            <a:pPr marL="0" indent="0">
              <a:lnSpc>
                <a:spcPct val="112000"/>
              </a:lnSpc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= ((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&gt;= 0) &amp;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&lt;= SIZE - 1) &amp; </a:t>
            </a:r>
          </a:p>
          <a:p>
            <a:pPr marL="0" indent="0">
              <a:lnSpc>
                <a:spcPct val="112000"/>
              </a:lnSpc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			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&gt;= 0) &amp;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&lt;= SIZE - 1) &amp; </a:t>
            </a:r>
          </a:p>
          <a:p>
            <a:pPr marL="0" indent="0">
              <a:lnSpc>
                <a:spcPct val="112000"/>
              </a:lnSpc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			(board[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] == 0))</a:t>
            </a:r>
          </a:p>
          <a:p>
            <a:pPr marL="0" indent="0">
              <a:lnSpc>
                <a:spcPct val="112000"/>
              </a:lnSpc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8C7D829-D2CD-27F0-11C0-05F676B6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 and error</a:t>
            </a:r>
          </a:p>
        </p:txBody>
      </p:sp>
    </p:spTree>
    <p:extLst>
      <p:ext uri="{BB962C8B-B14F-4D97-AF65-F5344CB8AC3E}">
        <p14:creationId xmlns:p14="http://schemas.microsoft.com/office/powerpoint/2010/main" val="14865943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196"/>
          <p:cNvSpPr txBox="1">
            <a:spLocks noChangeArrowheads="1"/>
          </p:cNvSpPr>
          <p:nvPr/>
        </p:nvSpPr>
        <p:spPr bwMode="auto">
          <a:xfrm>
            <a:off x="4022296" y="6308852"/>
            <a:ext cx="4229408" cy="51701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{2, 1, -1, -2, -2, -1,  1,  2}</a:t>
            </a:r>
          </a:p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{1, 2,  2,  1, -1, -2, -2, -1}</a:t>
            </a:r>
          </a:p>
        </p:txBody>
      </p:sp>
      <p:graphicFrame>
        <p:nvGraphicFramePr>
          <p:cNvPr id="25602" name="Group 2"/>
          <p:cNvGraphicFramePr>
            <a:graphicFrameLocks noGrp="1"/>
          </p:cNvGraphicFramePr>
          <p:nvPr/>
        </p:nvGraphicFramePr>
        <p:xfrm>
          <a:off x="7239481" y="1306709"/>
          <a:ext cx="3254740" cy="231543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764" name="Rectangle 164"/>
          <p:cNvSpPr>
            <a:spLocks noChangeArrowheads="1"/>
          </p:cNvSpPr>
          <p:nvPr/>
        </p:nvSpPr>
        <p:spPr bwMode="auto">
          <a:xfrm>
            <a:off x="1850436" y="1633132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dirty="0" err="1">
                <a:solidFill>
                  <a:srgbClr val="000000"/>
                </a:solidFill>
              </a:rPr>
              <a:t>try_move</a:t>
            </a:r>
            <a:r>
              <a:rPr lang="pt-BR" sz="1452" dirty="0">
                <a:solidFill>
                  <a:srgbClr val="000000"/>
                </a:solidFill>
              </a:rPr>
              <a:t>(2,0,0)</a:t>
            </a:r>
          </a:p>
        </p:txBody>
      </p:sp>
      <p:sp>
        <p:nvSpPr>
          <p:cNvPr id="25765" name="Text Box 165"/>
          <p:cNvSpPr txBox="1">
            <a:spLocks noChangeArrowheads="1"/>
          </p:cNvSpPr>
          <p:nvPr/>
        </p:nvSpPr>
        <p:spPr bwMode="auto">
          <a:xfrm>
            <a:off x="5834702" y="3755623"/>
            <a:ext cx="4768678" cy="248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&gt; SIZE**2)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0	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 &amp;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&lt;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u= x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row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v = y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column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board[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): #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good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discard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it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   board[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] = 0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25766" name="Group 166"/>
          <p:cNvGraphicFramePr>
            <a:graphicFrameLocks noGrp="1"/>
          </p:cNvGraphicFramePr>
          <p:nvPr/>
        </p:nvGraphicFramePr>
        <p:xfrm>
          <a:off x="2232075" y="5314158"/>
          <a:ext cx="3162572" cy="375880"/>
        </p:xfrm>
        <a:graphic>
          <a:graphicData uri="http://schemas.openxmlformats.org/drawingml/2006/table">
            <a:tbl>
              <a:tblPr/>
              <a:tblGrid>
                <a:gridCol w="4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88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k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u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qt_mov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x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y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792" name="Rectangle 192"/>
          <p:cNvSpPr>
            <a:spLocks noChangeArrowheads="1"/>
          </p:cNvSpPr>
          <p:nvPr/>
        </p:nvSpPr>
        <p:spPr bwMode="auto">
          <a:xfrm>
            <a:off x="2275280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5793" name="Rectangle 193"/>
          <p:cNvSpPr>
            <a:spLocks noChangeArrowheads="1"/>
          </p:cNvSpPr>
          <p:nvPr/>
        </p:nvSpPr>
        <p:spPr bwMode="auto">
          <a:xfrm>
            <a:off x="2731808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5794" name="Rectangle 194"/>
          <p:cNvSpPr>
            <a:spLocks noChangeArrowheads="1"/>
          </p:cNvSpPr>
          <p:nvPr/>
        </p:nvSpPr>
        <p:spPr bwMode="auto">
          <a:xfrm>
            <a:off x="3189776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5795" name="Rectangle 195"/>
          <p:cNvSpPr>
            <a:spLocks noChangeArrowheads="1"/>
          </p:cNvSpPr>
          <p:nvPr/>
        </p:nvSpPr>
        <p:spPr bwMode="auto">
          <a:xfrm>
            <a:off x="3613181" y="5715961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pt-BR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5797" name="Rectangle 197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5798" name="Rectangle 198"/>
          <p:cNvSpPr>
            <a:spLocks noChangeArrowheads="1"/>
          </p:cNvSpPr>
          <p:nvPr/>
        </p:nvSpPr>
        <p:spPr bwMode="auto">
          <a:xfrm>
            <a:off x="5017328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5799" name="Freeform 199"/>
          <p:cNvSpPr>
            <a:spLocks/>
          </p:cNvSpPr>
          <p:nvPr/>
        </p:nvSpPr>
        <p:spPr bwMode="auto">
          <a:xfrm>
            <a:off x="7402475" y="4514777"/>
            <a:ext cx="816566" cy="1440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/>
          </a:p>
        </p:txBody>
      </p:sp>
      <p:sp>
        <p:nvSpPr>
          <p:cNvPr id="25800" name="Freeform 200"/>
          <p:cNvSpPr>
            <a:spLocks/>
          </p:cNvSpPr>
          <p:nvPr/>
        </p:nvSpPr>
        <p:spPr bwMode="auto">
          <a:xfrm>
            <a:off x="8708975" y="4929196"/>
            <a:ext cx="816566" cy="1441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/>
          </a:p>
        </p:txBody>
      </p:sp>
      <p:sp>
        <p:nvSpPr>
          <p:cNvPr id="25801" name="Rectangle 201"/>
          <p:cNvSpPr>
            <a:spLocks noChangeArrowheads="1"/>
          </p:cNvSpPr>
          <p:nvPr/>
        </p:nvSpPr>
        <p:spPr bwMode="auto">
          <a:xfrm>
            <a:off x="5148494" y="6336215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3668EC-58D5-993D-A752-AEA1293D3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09955"/>
          </a:xfrm>
        </p:spPr>
        <p:txBody>
          <a:bodyPr/>
          <a:lstStyle/>
          <a:p>
            <a:r>
              <a:rPr lang="en-US" dirty="0"/>
              <a:t>Trial and error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10330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99" grpId="0" animBg="1"/>
      <p:bldP spid="25799" grpId="1" animBg="1"/>
      <p:bldP spid="2580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lIns="91440" tIns="45720" rIns="91440" bIns="45720" rtlCol="0" anchor="b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kern="1200">
                <a:latin typeface="Arial MT Black" panose="020B0A04020102020204" pitchFamily="34" charset="0"/>
                <a:ea typeface="+mj-ea"/>
                <a:cs typeface="Arial" panose="020B0604020202020204" pitchFamily="34" charset="0"/>
              </a:rPr>
              <a:t>Recursion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973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Write an algorithm that calculates the factorial (n!) of a number n provided</a:t>
            </a:r>
          </a:p>
          <a:p>
            <a:endParaRPr lang="en-US" sz="24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endParaRPr lang="en-US" sz="24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endParaRPr lang="en-US" sz="24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2E1DD-356A-39B1-F2C9-E463C9DBBA45}"/>
              </a:ext>
            </a:extLst>
          </p:cNvPr>
          <p:cNvSpPr txBox="1"/>
          <p:nvPr/>
        </p:nvSpPr>
        <p:spPr>
          <a:xfrm>
            <a:off x="6000184" y="1703457"/>
            <a:ext cx="44927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hangingPunct="0"/>
            <a:r>
              <a:rPr lang="en-US" sz="2000" b="1" dirty="0"/>
              <a:t>Non-recursive solution:</a:t>
            </a:r>
          </a:p>
          <a:p>
            <a:pPr lvl="2" hangingPunct="0"/>
            <a:r>
              <a:rPr lang="en-US" sz="2000" dirty="0"/>
              <a:t>factorial n = (n)*(n-1)*(n-2)…*2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BDA5C3-ECC1-EACA-6BF5-0D21BE70EEEF}"/>
              </a:ext>
            </a:extLst>
          </p:cNvPr>
          <p:cNvSpPr/>
          <p:nvPr/>
        </p:nvSpPr>
        <p:spPr>
          <a:xfrm>
            <a:off x="5373311" y="3247763"/>
            <a:ext cx="6097508" cy="27069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(input())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 1):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 (2, n+1):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8744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196"/>
          <p:cNvSpPr txBox="1">
            <a:spLocks noChangeArrowheads="1"/>
          </p:cNvSpPr>
          <p:nvPr/>
        </p:nvSpPr>
        <p:spPr bwMode="auto">
          <a:xfrm>
            <a:off x="4022296" y="6308852"/>
            <a:ext cx="4229408" cy="51701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{2, 1, -1, -2, -2, -1,  1,  2}</a:t>
            </a:r>
          </a:p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{1, 2,  2,  1, -1, -2, -2, -1}</a:t>
            </a:r>
          </a:p>
        </p:txBody>
      </p:sp>
      <p:sp>
        <p:nvSpPr>
          <p:cNvPr id="27" name="Text Box 165"/>
          <p:cNvSpPr txBox="1">
            <a:spLocks noChangeArrowheads="1"/>
          </p:cNvSpPr>
          <p:nvPr/>
        </p:nvSpPr>
        <p:spPr bwMode="auto">
          <a:xfrm>
            <a:off x="5834702" y="3755623"/>
            <a:ext cx="4768678" cy="248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&gt; SIZE**2)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0	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 &amp;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&lt;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u= x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row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v = y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column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board[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): #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good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discard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it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   board[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] = 0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graphicFrame>
        <p:nvGraphicFramePr>
          <p:cNvPr id="26626" name="Group 2"/>
          <p:cNvGraphicFramePr>
            <a:graphicFrameLocks noGrp="1"/>
          </p:cNvGraphicFramePr>
          <p:nvPr/>
        </p:nvGraphicFramePr>
        <p:xfrm>
          <a:off x="7250921" y="1344138"/>
          <a:ext cx="3254740" cy="231543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788" name="Rectangle 164"/>
          <p:cNvSpPr>
            <a:spLocks noChangeArrowheads="1"/>
          </p:cNvSpPr>
          <p:nvPr/>
        </p:nvSpPr>
        <p:spPr bwMode="auto">
          <a:xfrm>
            <a:off x="1850436" y="1633132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dirty="0" err="1">
                <a:solidFill>
                  <a:srgbClr val="000000"/>
                </a:solidFill>
              </a:rPr>
              <a:t>try_move</a:t>
            </a:r>
            <a:r>
              <a:rPr lang="pt-BR" sz="1452" dirty="0">
                <a:solidFill>
                  <a:srgbClr val="000000"/>
                </a:solidFill>
              </a:rPr>
              <a:t>(2,0,0)</a:t>
            </a:r>
          </a:p>
        </p:txBody>
      </p:sp>
      <p:sp>
        <p:nvSpPr>
          <p:cNvPr id="26816" name="Rectangle 192"/>
          <p:cNvSpPr>
            <a:spLocks noChangeArrowheads="1"/>
          </p:cNvSpPr>
          <p:nvPr/>
        </p:nvSpPr>
        <p:spPr bwMode="auto">
          <a:xfrm>
            <a:off x="2275280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817" name="Rectangle 193"/>
          <p:cNvSpPr>
            <a:spLocks noChangeArrowheads="1"/>
          </p:cNvSpPr>
          <p:nvPr/>
        </p:nvSpPr>
        <p:spPr bwMode="auto">
          <a:xfrm>
            <a:off x="2731808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818" name="Rectangle 194"/>
          <p:cNvSpPr>
            <a:spLocks noChangeArrowheads="1"/>
          </p:cNvSpPr>
          <p:nvPr/>
        </p:nvSpPr>
        <p:spPr bwMode="auto">
          <a:xfrm>
            <a:off x="3189776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819" name="Rectangle 195"/>
          <p:cNvSpPr>
            <a:spLocks noChangeArrowheads="1"/>
          </p:cNvSpPr>
          <p:nvPr/>
        </p:nvSpPr>
        <p:spPr bwMode="auto">
          <a:xfrm>
            <a:off x="3613181" y="5715961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pt-BR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821" name="Rectangle 197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822" name="Rectangle 198"/>
          <p:cNvSpPr>
            <a:spLocks noChangeArrowheads="1"/>
          </p:cNvSpPr>
          <p:nvPr/>
        </p:nvSpPr>
        <p:spPr bwMode="auto">
          <a:xfrm>
            <a:off x="5017328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823" name="Freeform 199"/>
          <p:cNvSpPr>
            <a:spLocks/>
          </p:cNvSpPr>
          <p:nvPr/>
        </p:nvSpPr>
        <p:spPr bwMode="auto">
          <a:xfrm>
            <a:off x="7402475" y="4526742"/>
            <a:ext cx="816566" cy="41475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/>
          </a:p>
        </p:txBody>
      </p:sp>
      <p:sp>
        <p:nvSpPr>
          <p:cNvPr id="26824" name="Rectangle 200"/>
          <p:cNvSpPr>
            <a:spLocks noChangeArrowheads="1"/>
          </p:cNvSpPr>
          <p:nvPr/>
        </p:nvSpPr>
        <p:spPr bwMode="auto">
          <a:xfrm>
            <a:off x="2177350" y="1960047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dirty="0" err="1">
                <a:solidFill>
                  <a:srgbClr val="000000"/>
                </a:solidFill>
              </a:rPr>
              <a:t>try_move</a:t>
            </a:r>
            <a:r>
              <a:rPr lang="pt-BR" sz="1452" dirty="0">
                <a:solidFill>
                  <a:srgbClr val="000000"/>
                </a:solidFill>
              </a:rPr>
              <a:t>(3,2,1)</a:t>
            </a:r>
          </a:p>
        </p:txBody>
      </p:sp>
      <p:sp>
        <p:nvSpPr>
          <p:cNvPr id="26825" name="Rectangle 201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826" name="Rectangle 202"/>
          <p:cNvSpPr>
            <a:spLocks noChangeArrowheads="1"/>
          </p:cNvSpPr>
          <p:nvPr/>
        </p:nvSpPr>
        <p:spPr bwMode="auto">
          <a:xfrm>
            <a:off x="5017328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827" name="Rectangle 203"/>
          <p:cNvSpPr>
            <a:spLocks noChangeArrowheads="1"/>
          </p:cNvSpPr>
          <p:nvPr/>
        </p:nvSpPr>
        <p:spPr bwMode="auto">
          <a:xfrm>
            <a:off x="3613181" y="5715961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pt-BR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6828" name="Rectangle 204"/>
          <p:cNvSpPr>
            <a:spLocks noChangeArrowheads="1"/>
          </p:cNvSpPr>
          <p:nvPr/>
        </p:nvSpPr>
        <p:spPr bwMode="auto">
          <a:xfrm>
            <a:off x="2731808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6829" name="Rectangle 205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830" name="Freeform 206"/>
          <p:cNvSpPr>
            <a:spLocks/>
          </p:cNvSpPr>
          <p:nvPr/>
        </p:nvSpPr>
        <p:spPr bwMode="auto">
          <a:xfrm>
            <a:off x="8708975" y="4930019"/>
            <a:ext cx="816566" cy="1441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/>
          </a:p>
        </p:txBody>
      </p:sp>
      <p:sp>
        <p:nvSpPr>
          <p:cNvPr id="26831" name="Freeform 207"/>
          <p:cNvSpPr>
            <a:spLocks/>
          </p:cNvSpPr>
          <p:nvPr/>
        </p:nvSpPr>
        <p:spPr bwMode="auto">
          <a:xfrm>
            <a:off x="5486238" y="5312718"/>
            <a:ext cx="980743" cy="1441"/>
          </a:xfrm>
          <a:custGeom>
            <a:avLst/>
            <a:gdLst>
              <a:gd name="T0" fmla="*/ 0 w 3001"/>
              <a:gd name="T1" fmla="*/ 0 h 1"/>
              <a:gd name="T2" fmla="*/ 3000 w 30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/>
          </a:p>
        </p:txBody>
      </p:sp>
      <p:sp>
        <p:nvSpPr>
          <p:cNvPr id="26832" name="Rectangle 208"/>
          <p:cNvSpPr>
            <a:spLocks noChangeArrowheads="1"/>
          </p:cNvSpPr>
          <p:nvPr/>
        </p:nvSpPr>
        <p:spPr bwMode="auto">
          <a:xfrm>
            <a:off x="5148453" y="6336215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/>
          </a:p>
        </p:txBody>
      </p:sp>
      <p:graphicFrame>
        <p:nvGraphicFramePr>
          <p:cNvPr id="3" name="Group 166">
            <a:extLst>
              <a:ext uri="{FF2B5EF4-FFF2-40B4-BE49-F238E27FC236}">
                <a16:creationId xmlns:a16="http://schemas.microsoft.com/office/drawing/2014/main" id="{E2FFF7C9-3745-1F6A-A949-D2791129BB0A}"/>
              </a:ext>
            </a:extLst>
          </p:cNvPr>
          <p:cNvGraphicFramePr>
            <a:graphicFrameLocks noGrp="1"/>
          </p:cNvGraphicFramePr>
          <p:nvPr/>
        </p:nvGraphicFramePr>
        <p:xfrm>
          <a:off x="2232075" y="5314158"/>
          <a:ext cx="3162572" cy="375880"/>
        </p:xfrm>
        <a:graphic>
          <a:graphicData uri="http://schemas.openxmlformats.org/drawingml/2006/table">
            <a:tbl>
              <a:tblPr/>
              <a:tblGrid>
                <a:gridCol w="4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88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k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u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qt_mov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x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y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403906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17" grpId="0" animBg="1"/>
      <p:bldP spid="26818" grpId="0" animBg="1"/>
      <p:bldP spid="26823" grpId="0" animBg="1"/>
      <p:bldP spid="26823" grpId="1" animBg="1"/>
      <p:bldP spid="26830" grpId="0" animBg="1"/>
      <p:bldP spid="2683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196"/>
          <p:cNvSpPr txBox="1">
            <a:spLocks noChangeArrowheads="1"/>
          </p:cNvSpPr>
          <p:nvPr/>
        </p:nvSpPr>
        <p:spPr bwMode="auto">
          <a:xfrm>
            <a:off x="4022296" y="6308852"/>
            <a:ext cx="4229408" cy="51701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{2, 1, -1, -2, -2, -1,  1,  2}</a:t>
            </a:r>
          </a:p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{1, 2,  2,  1, -1, -2, -2, -1}</a:t>
            </a:r>
          </a:p>
        </p:txBody>
      </p:sp>
      <p:sp>
        <p:nvSpPr>
          <p:cNvPr id="28" name="Text Box 165"/>
          <p:cNvSpPr txBox="1">
            <a:spLocks noChangeArrowheads="1"/>
          </p:cNvSpPr>
          <p:nvPr/>
        </p:nvSpPr>
        <p:spPr bwMode="auto">
          <a:xfrm>
            <a:off x="5834702" y="3755623"/>
            <a:ext cx="4768678" cy="248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&gt; SIZE**2)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0	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 &amp;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&lt;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u= x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row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v = y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column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board[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): #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good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discard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it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   board[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] = 0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graphicFrame>
        <p:nvGraphicFramePr>
          <p:cNvPr id="27650" name="Group 2"/>
          <p:cNvGraphicFramePr>
            <a:graphicFrameLocks noGrp="1"/>
          </p:cNvGraphicFramePr>
          <p:nvPr/>
        </p:nvGraphicFramePr>
        <p:xfrm>
          <a:off x="7201914" y="1307203"/>
          <a:ext cx="3254740" cy="231543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812" name="Rectangle 164"/>
          <p:cNvSpPr>
            <a:spLocks noChangeArrowheads="1"/>
          </p:cNvSpPr>
          <p:nvPr/>
        </p:nvSpPr>
        <p:spPr bwMode="auto">
          <a:xfrm>
            <a:off x="1850436" y="1633132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dirty="0" err="1">
                <a:solidFill>
                  <a:srgbClr val="000000"/>
                </a:solidFill>
              </a:rPr>
              <a:t>try_move</a:t>
            </a:r>
            <a:r>
              <a:rPr lang="pt-BR" sz="1452" dirty="0">
                <a:solidFill>
                  <a:srgbClr val="000000"/>
                </a:solidFill>
              </a:rPr>
              <a:t>(2,0,0)</a:t>
            </a:r>
          </a:p>
        </p:txBody>
      </p:sp>
      <p:sp>
        <p:nvSpPr>
          <p:cNvPr id="27840" name="Rectangle 192"/>
          <p:cNvSpPr>
            <a:spLocks noChangeArrowheads="1"/>
          </p:cNvSpPr>
          <p:nvPr/>
        </p:nvSpPr>
        <p:spPr bwMode="auto">
          <a:xfrm>
            <a:off x="2275280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841" name="Rectangle 193"/>
          <p:cNvSpPr>
            <a:spLocks noChangeArrowheads="1"/>
          </p:cNvSpPr>
          <p:nvPr/>
        </p:nvSpPr>
        <p:spPr bwMode="auto">
          <a:xfrm>
            <a:off x="2731808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842" name="Rectangle 194"/>
          <p:cNvSpPr>
            <a:spLocks noChangeArrowheads="1"/>
          </p:cNvSpPr>
          <p:nvPr/>
        </p:nvSpPr>
        <p:spPr bwMode="auto">
          <a:xfrm>
            <a:off x="3189776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7843" name="Rectangle 195"/>
          <p:cNvSpPr>
            <a:spLocks noChangeArrowheads="1"/>
          </p:cNvSpPr>
          <p:nvPr/>
        </p:nvSpPr>
        <p:spPr bwMode="auto">
          <a:xfrm>
            <a:off x="3613181" y="5715961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pt-BR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7845" name="Rectangle 197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7846" name="Rectangle 198"/>
          <p:cNvSpPr>
            <a:spLocks noChangeArrowheads="1"/>
          </p:cNvSpPr>
          <p:nvPr/>
        </p:nvSpPr>
        <p:spPr bwMode="auto">
          <a:xfrm>
            <a:off x="5017328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847" name="Freeform 199"/>
          <p:cNvSpPr>
            <a:spLocks/>
          </p:cNvSpPr>
          <p:nvPr/>
        </p:nvSpPr>
        <p:spPr bwMode="auto">
          <a:xfrm>
            <a:off x="7455491" y="4539514"/>
            <a:ext cx="816566" cy="1440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/>
          </a:p>
        </p:txBody>
      </p:sp>
      <p:sp>
        <p:nvSpPr>
          <p:cNvPr id="27848" name="Rectangle 200"/>
          <p:cNvSpPr>
            <a:spLocks noChangeArrowheads="1"/>
          </p:cNvSpPr>
          <p:nvPr/>
        </p:nvSpPr>
        <p:spPr bwMode="auto">
          <a:xfrm>
            <a:off x="2502824" y="2285521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dirty="0" err="1">
                <a:solidFill>
                  <a:srgbClr val="000000"/>
                </a:solidFill>
              </a:rPr>
              <a:t>try_move</a:t>
            </a:r>
            <a:r>
              <a:rPr lang="pt-BR" sz="1452" dirty="0">
                <a:solidFill>
                  <a:srgbClr val="000000"/>
                </a:solidFill>
              </a:rPr>
              <a:t>(4,4,2)</a:t>
            </a:r>
          </a:p>
        </p:txBody>
      </p:sp>
      <p:sp>
        <p:nvSpPr>
          <p:cNvPr id="27849" name="Rectangle 201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850" name="Rectangle 202"/>
          <p:cNvSpPr>
            <a:spLocks noChangeArrowheads="1"/>
          </p:cNvSpPr>
          <p:nvPr/>
        </p:nvSpPr>
        <p:spPr bwMode="auto">
          <a:xfrm>
            <a:off x="5017328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7851" name="Rectangle 203"/>
          <p:cNvSpPr>
            <a:spLocks noChangeArrowheads="1"/>
          </p:cNvSpPr>
          <p:nvPr/>
        </p:nvSpPr>
        <p:spPr bwMode="auto">
          <a:xfrm>
            <a:off x="3613181" y="5715961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pt-BR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852" name="Rectangle 204"/>
          <p:cNvSpPr>
            <a:spLocks noChangeArrowheads="1"/>
          </p:cNvSpPr>
          <p:nvPr/>
        </p:nvSpPr>
        <p:spPr bwMode="auto">
          <a:xfrm>
            <a:off x="2731808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7853" name="Rectangle 205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7854" name="Freeform 206"/>
          <p:cNvSpPr>
            <a:spLocks/>
          </p:cNvSpPr>
          <p:nvPr/>
        </p:nvSpPr>
        <p:spPr bwMode="auto">
          <a:xfrm>
            <a:off x="8829284" y="4931460"/>
            <a:ext cx="816566" cy="1441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/>
          </a:p>
        </p:txBody>
      </p:sp>
      <p:sp>
        <p:nvSpPr>
          <p:cNvPr id="27855" name="Rectangle 207"/>
          <p:cNvSpPr>
            <a:spLocks noChangeArrowheads="1"/>
          </p:cNvSpPr>
          <p:nvPr/>
        </p:nvSpPr>
        <p:spPr bwMode="auto">
          <a:xfrm>
            <a:off x="2177350" y="1960047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dirty="0" err="1">
                <a:solidFill>
                  <a:srgbClr val="000000"/>
                </a:solidFill>
              </a:rPr>
              <a:t>try_move</a:t>
            </a:r>
            <a:r>
              <a:rPr lang="pt-BR" sz="1452" dirty="0">
                <a:solidFill>
                  <a:srgbClr val="000000"/>
                </a:solidFill>
              </a:rPr>
              <a:t>(3,2,1)</a:t>
            </a:r>
          </a:p>
        </p:txBody>
      </p:sp>
      <p:sp>
        <p:nvSpPr>
          <p:cNvPr id="27856" name="Freeform 208"/>
          <p:cNvSpPr>
            <a:spLocks/>
          </p:cNvSpPr>
          <p:nvPr/>
        </p:nvSpPr>
        <p:spPr bwMode="auto">
          <a:xfrm>
            <a:off x="5344242" y="5314158"/>
            <a:ext cx="980743" cy="1441"/>
          </a:xfrm>
          <a:custGeom>
            <a:avLst/>
            <a:gdLst>
              <a:gd name="T0" fmla="*/ 0 w 3001"/>
              <a:gd name="T1" fmla="*/ 0 h 1"/>
              <a:gd name="T2" fmla="*/ 3000 w 30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/>
          </a:p>
        </p:txBody>
      </p:sp>
      <p:sp>
        <p:nvSpPr>
          <p:cNvPr id="30" name="Rectangle 208"/>
          <p:cNvSpPr>
            <a:spLocks noChangeArrowheads="1"/>
          </p:cNvSpPr>
          <p:nvPr/>
        </p:nvSpPr>
        <p:spPr bwMode="auto">
          <a:xfrm>
            <a:off x="5148453" y="6336215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/>
          </a:p>
        </p:txBody>
      </p:sp>
      <p:graphicFrame>
        <p:nvGraphicFramePr>
          <p:cNvPr id="3" name="Group 166">
            <a:extLst>
              <a:ext uri="{FF2B5EF4-FFF2-40B4-BE49-F238E27FC236}">
                <a16:creationId xmlns:a16="http://schemas.microsoft.com/office/drawing/2014/main" id="{FC950BB5-1232-AF29-7E5E-E0942316AC4E}"/>
              </a:ext>
            </a:extLst>
          </p:cNvPr>
          <p:cNvGraphicFramePr>
            <a:graphicFrameLocks noGrp="1"/>
          </p:cNvGraphicFramePr>
          <p:nvPr/>
        </p:nvGraphicFramePr>
        <p:xfrm>
          <a:off x="2232075" y="5314158"/>
          <a:ext cx="3162572" cy="375880"/>
        </p:xfrm>
        <a:graphic>
          <a:graphicData uri="http://schemas.openxmlformats.org/drawingml/2006/table">
            <a:tbl>
              <a:tblPr/>
              <a:tblGrid>
                <a:gridCol w="4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88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k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u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qt_mov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x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y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151445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41" grpId="0" animBg="1"/>
      <p:bldP spid="27842" grpId="0" animBg="1"/>
      <p:bldP spid="27847" grpId="0" animBg="1"/>
      <p:bldP spid="27847" grpId="1" animBg="1"/>
      <p:bldP spid="27854" grpId="0" animBg="1"/>
      <p:bldP spid="2785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196"/>
          <p:cNvSpPr txBox="1">
            <a:spLocks noChangeArrowheads="1"/>
          </p:cNvSpPr>
          <p:nvPr/>
        </p:nvSpPr>
        <p:spPr bwMode="auto">
          <a:xfrm>
            <a:off x="4022296" y="6308852"/>
            <a:ext cx="4229408" cy="51701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{2, 1, -1, -2, -2, -1,  1,  2}</a:t>
            </a:r>
          </a:p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{1, 2,  2,  1, -1, -2, -2, -1}</a:t>
            </a:r>
          </a:p>
        </p:txBody>
      </p:sp>
      <p:sp>
        <p:nvSpPr>
          <p:cNvPr id="30" name="Text Box 165"/>
          <p:cNvSpPr txBox="1">
            <a:spLocks noChangeArrowheads="1"/>
          </p:cNvSpPr>
          <p:nvPr/>
        </p:nvSpPr>
        <p:spPr bwMode="auto">
          <a:xfrm>
            <a:off x="5834702" y="3755623"/>
            <a:ext cx="4768678" cy="248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&gt; SIZE**2)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0	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 &amp;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&lt;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u= x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row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v = y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movethe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column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board[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): #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good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discard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it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   board[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] = 0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graphicFrame>
        <p:nvGraphicFramePr>
          <p:cNvPr id="28674" name="Group 2"/>
          <p:cNvGraphicFramePr>
            <a:graphicFrameLocks noGrp="1"/>
          </p:cNvGraphicFramePr>
          <p:nvPr/>
        </p:nvGraphicFramePr>
        <p:xfrm>
          <a:off x="7197440" y="1291262"/>
          <a:ext cx="3254740" cy="231543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836" name="Rectangle 164"/>
          <p:cNvSpPr>
            <a:spLocks noChangeArrowheads="1"/>
          </p:cNvSpPr>
          <p:nvPr/>
        </p:nvSpPr>
        <p:spPr bwMode="auto">
          <a:xfrm>
            <a:off x="1850436" y="1633132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dirty="0" err="1">
                <a:solidFill>
                  <a:srgbClr val="000000"/>
                </a:solidFill>
              </a:rPr>
              <a:t>try_move</a:t>
            </a:r>
            <a:r>
              <a:rPr lang="pt-BR" sz="1452" dirty="0">
                <a:solidFill>
                  <a:srgbClr val="000000"/>
                </a:solidFill>
              </a:rPr>
              <a:t>(2,0,0)</a:t>
            </a:r>
          </a:p>
        </p:txBody>
      </p:sp>
      <p:sp>
        <p:nvSpPr>
          <p:cNvPr id="28864" name="Rectangle 192"/>
          <p:cNvSpPr>
            <a:spLocks noChangeArrowheads="1"/>
          </p:cNvSpPr>
          <p:nvPr/>
        </p:nvSpPr>
        <p:spPr bwMode="auto">
          <a:xfrm>
            <a:off x="2275280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8865" name="Rectangle 193"/>
          <p:cNvSpPr>
            <a:spLocks noChangeArrowheads="1"/>
          </p:cNvSpPr>
          <p:nvPr/>
        </p:nvSpPr>
        <p:spPr bwMode="auto">
          <a:xfrm>
            <a:off x="2731808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8866" name="Rectangle 194"/>
          <p:cNvSpPr>
            <a:spLocks noChangeArrowheads="1"/>
          </p:cNvSpPr>
          <p:nvPr/>
        </p:nvSpPr>
        <p:spPr bwMode="auto">
          <a:xfrm>
            <a:off x="3189776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8867" name="Rectangle 195"/>
          <p:cNvSpPr>
            <a:spLocks noChangeArrowheads="1"/>
          </p:cNvSpPr>
          <p:nvPr/>
        </p:nvSpPr>
        <p:spPr bwMode="auto">
          <a:xfrm>
            <a:off x="3613181" y="5715961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pt-BR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8869" name="Rectangle 197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8870" name="Rectangle 198"/>
          <p:cNvSpPr>
            <a:spLocks noChangeArrowheads="1"/>
          </p:cNvSpPr>
          <p:nvPr/>
        </p:nvSpPr>
        <p:spPr bwMode="auto">
          <a:xfrm>
            <a:off x="5017328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8871" name="Freeform 199"/>
          <p:cNvSpPr>
            <a:spLocks/>
          </p:cNvSpPr>
          <p:nvPr/>
        </p:nvSpPr>
        <p:spPr bwMode="auto">
          <a:xfrm>
            <a:off x="7488253" y="4539514"/>
            <a:ext cx="816566" cy="1440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/>
          </a:p>
        </p:txBody>
      </p:sp>
      <p:sp>
        <p:nvSpPr>
          <p:cNvPr id="28872" name="Rectangle 200"/>
          <p:cNvSpPr>
            <a:spLocks noChangeArrowheads="1"/>
          </p:cNvSpPr>
          <p:nvPr/>
        </p:nvSpPr>
        <p:spPr bwMode="auto">
          <a:xfrm>
            <a:off x="2829739" y="2612435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dirty="0" err="1">
                <a:solidFill>
                  <a:srgbClr val="000000"/>
                </a:solidFill>
              </a:rPr>
              <a:t>try_move</a:t>
            </a:r>
            <a:r>
              <a:rPr lang="pt-BR" sz="1452" dirty="0">
                <a:solidFill>
                  <a:srgbClr val="000000"/>
                </a:solidFill>
              </a:rPr>
              <a:t>(5,6,3)</a:t>
            </a:r>
          </a:p>
        </p:txBody>
      </p:sp>
      <p:sp>
        <p:nvSpPr>
          <p:cNvPr id="28873" name="Rectangle 201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8874" name="Rectangle 202"/>
          <p:cNvSpPr>
            <a:spLocks noChangeArrowheads="1"/>
          </p:cNvSpPr>
          <p:nvPr/>
        </p:nvSpPr>
        <p:spPr bwMode="auto">
          <a:xfrm>
            <a:off x="5017328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8875" name="Rectangle 203"/>
          <p:cNvSpPr>
            <a:spLocks noChangeArrowheads="1"/>
          </p:cNvSpPr>
          <p:nvPr/>
        </p:nvSpPr>
        <p:spPr bwMode="auto">
          <a:xfrm>
            <a:off x="3613181" y="5715961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pt-BR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8876" name="Rectangle 204"/>
          <p:cNvSpPr>
            <a:spLocks noChangeArrowheads="1"/>
          </p:cNvSpPr>
          <p:nvPr/>
        </p:nvSpPr>
        <p:spPr bwMode="auto">
          <a:xfrm>
            <a:off x="2731808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8877" name="Rectangle 205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8878" name="Freeform 206"/>
          <p:cNvSpPr>
            <a:spLocks/>
          </p:cNvSpPr>
          <p:nvPr/>
        </p:nvSpPr>
        <p:spPr bwMode="auto">
          <a:xfrm>
            <a:off x="9002922" y="4864695"/>
            <a:ext cx="816566" cy="1441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/>
          </a:p>
        </p:txBody>
      </p:sp>
      <p:sp>
        <p:nvSpPr>
          <p:cNvPr id="28879" name="Rectangle 207"/>
          <p:cNvSpPr>
            <a:spLocks noChangeArrowheads="1"/>
          </p:cNvSpPr>
          <p:nvPr/>
        </p:nvSpPr>
        <p:spPr bwMode="auto">
          <a:xfrm>
            <a:off x="2177350" y="1960047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dirty="0" err="1">
                <a:solidFill>
                  <a:srgbClr val="000000"/>
                </a:solidFill>
              </a:rPr>
              <a:t>try_move</a:t>
            </a:r>
            <a:r>
              <a:rPr lang="pt-BR" sz="1452" dirty="0">
                <a:solidFill>
                  <a:srgbClr val="000000"/>
                </a:solidFill>
              </a:rPr>
              <a:t>(3,2,1)</a:t>
            </a:r>
          </a:p>
        </p:txBody>
      </p:sp>
      <p:sp>
        <p:nvSpPr>
          <p:cNvPr id="28880" name="Freeform 208"/>
          <p:cNvSpPr>
            <a:spLocks/>
          </p:cNvSpPr>
          <p:nvPr/>
        </p:nvSpPr>
        <p:spPr bwMode="auto">
          <a:xfrm>
            <a:off x="5394647" y="5288235"/>
            <a:ext cx="980743" cy="1441"/>
          </a:xfrm>
          <a:custGeom>
            <a:avLst/>
            <a:gdLst>
              <a:gd name="T0" fmla="*/ 0 w 3001"/>
              <a:gd name="T1" fmla="*/ 0 h 1"/>
              <a:gd name="T2" fmla="*/ 3000 w 30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/>
          </a:p>
        </p:txBody>
      </p:sp>
      <p:sp>
        <p:nvSpPr>
          <p:cNvPr id="28881" name="Rectangle 209"/>
          <p:cNvSpPr>
            <a:spLocks noChangeArrowheads="1"/>
          </p:cNvSpPr>
          <p:nvPr/>
        </p:nvSpPr>
        <p:spPr bwMode="auto">
          <a:xfrm>
            <a:off x="2502824" y="2285521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dirty="0" err="1">
                <a:solidFill>
                  <a:srgbClr val="000000"/>
                </a:solidFill>
              </a:rPr>
              <a:t>try_move</a:t>
            </a:r>
            <a:r>
              <a:rPr lang="pt-BR" sz="1452" dirty="0">
                <a:solidFill>
                  <a:srgbClr val="000000"/>
                </a:solidFill>
              </a:rPr>
              <a:t>(4,4,2)</a:t>
            </a:r>
          </a:p>
        </p:txBody>
      </p:sp>
      <p:sp>
        <p:nvSpPr>
          <p:cNvPr id="28882" name="Freeform 210"/>
          <p:cNvSpPr>
            <a:spLocks/>
          </p:cNvSpPr>
          <p:nvPr/>
        </p:nvSpPr>
        <p:spPr bwMode="auto">
          <a:xfrm>
            <a:off x="5376735" y="5894351"/>
            <a:ext cx="703109" cy="41475"/>
          </a:xfrm>
          <a:custGeom>
            <a:avLst/>
            <a:gdLst>
              <a:gd name="T0" fmla="*/ 0 w 3001"/>
              <a:gd name="T1" fmla="*/ 0 h 1"/>
              <a:gd name="T2" fmla="*/ 3000 w 30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/>
          </a:p>
        </p:txBody>
      </p:sp>
      <p:sp>
        <p:nvSpPr>
          <p:cNvPr id="32" name="Rectangle 208"/>
          <p:cNvSpPr>
            <a:spLocks noChangeArrowheads="1"/>
          </p:cNvSpPr>
          <p:nvPr/>
        </p:nvSpPr>
        <p:spPr bwMode="auto">
          <a:xfrm>
            <a:off x="5148453" y="6336215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/>
          </a:p>
        </p:txBody>
      </p:sp>
      <p:graphicFrame>
        <p:nvGraphicFramePr>
          <p:cNvPr id="3" name="Group 166">
            <a:extLst>
              <a:ext uri="{FF2B5EF4-FFF2-40B4-BE49-F238E27FC236}">
                <a16:creationId xmlns:a16="http://schemas.microsoft.com/office/drawing/2014/main" id="{790C4B76-792D-B93C-1FA3-6205061DF983}"/>
              </a:ext>
            </a:extLst>
          </p:cNvPr>
          <p:cNvGraphicFramePr>
            <a:graphicFrameLocks noGrp="1"/>
          </p:cNvGraphicFramePr>
          <p:nvPr/>
        </p:nvGraphicFramePr>
        <p:xfrm>
          <a:off x="2232075" y="5314158"/>
          <a:ext cx="3162572" cy="375880"/>
        </p:xfrm>
        <a:graphic>
          <a:graphicData uri="http://schemas.openxmlformats.org/drawingml/2006/table">
            <a:tbl>
              <a:tblPr/>
              <a:tblGrid>
                <a:gridCol w="4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88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k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u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qt_mov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x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y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296773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65" grpId="0" animBg="1"/>
      <p:bldP spid="28866" grpId="0" animBg="1"/>
      <p:bldP spid="28871" grpId="0" animBg="1"/>
      <p:bldP spid="28871" grpId="1" animBg="1"/>
      <p:bldP spid="28878" grpId="0" animBg="1"/>
      <p:bldP spid="28878" grpId="1" animBg="1"/>
      <p:bldP spid="28880" grpId="0" animBg="1"/>
      <p:bldP spid="2888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96"/>
          <p:cNvSpPr txBox="1">
            <a:spLocks noChangeArrowheads="1"/>
          </p:cNvSpPr>
          <p:nvPr/>
        </p:nvSpPr>
        <p:spPr bwMode="auto">
          <a:xfrm>
            <a:off x="4022296" y="6308852"/>
            <a:ext cx="4229408" cy="51701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{2, 1, -1, -2, -2, -1,  1,  2}</a:t>
            </a:r>
          </a:p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{1, 2,  2,  1, -1, -2, -2, -1}</a:t>
            </a:r>
          </a:p>
        </p:txBody>
      </p:sp>
      <p:sp>
        <p:nvSpPr>
          <p:cNvPr id="26" name="Text Box 165"/>
          <p:cNvSpPr txBox="1">
            <a:spLocks noChangeArrowheads="1"/>
          </p:cNvSpPr>
          <p:nvPr/>
        </p:nvSpPr>
        <p:spPr bwMode="auto">
          <a:xfrm>
            <a:off x="5834702" y="3755623"/>
            <a:ext cx="4768678" cy="248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&gt; SIZE**2)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0	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 &amp;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&lt;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u= x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row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v = y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column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board[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): #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good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discard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it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   board[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] = 0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graphicFrame>
        <p:nvGraphicFramePr>
          <p:cNvPr id="29698" name="Group 2"/>
          <p:cNvGraphicFramePr>
            <a:graphicFrameLocks noGrp="1"/>
          </p:cNvGraphicFramePr>
          <p:nvPr/>
        </p:nvGraphicFramePr>
        <p:xfrm>
          <a:off x="7197439" y="1261445"/>
          <a:ext cx="3254740" cy="231543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860" name="Rectangle 164"/>
          <p:cNvSpPr>
            <a:spLocks noChangeArrowheads="1"/>
          </p:cNvSpPr>
          <p:nvPr/>
        </p:nvSpPr>
        <p:spPr bwMode="auto">
          <a:xfrm>
            <a:off x="1850436" y="1633132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dirty="0" err="1">
                <a:solidFill>
                  <a:srgbClr val="000000"/>
                </a:solidFill>
              </a:rPr>
              <a:t>try_move</a:t>
            </a:r>
            <a:r>
              <a:rPr lang="pt-BR" sz="1452" dirty="0">
                <a:solidFill>
                  <a:srgbClr val="000000"/>
                </a:solidFill>
              </a:rPr>
              <a:t>(2,0,0)</a:t>
            </a:r>
          </a:p>
        </p:txBody>
      </p:sp>
      <p:sp>
        <p:nvSpPr>
          <p:cNvPr id="29888" name="Rectangle 192"/>
          <p:cNvSpPr>
            <a:spLocks noChangeArrowheads="1"/>
          </p:cNvSpPr>
          <p:nvPr/>
        </p:nvSpPr>
        <p:spPr bwMode="auto">
          <a:xfrm>
            <a:off x="2275280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9889" name="Rectangle 193"/>
          <p:cNvSpPr>
            <a:spLocks noChangeArrowheads="1"/>
          </p:cNvSpPr>
          <p:nvPr/>
        </p:nvSpPr>
        <p:spPr bwMode="auto">
          <a:xfrm>
            <a:off x="2731808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9890" name="Rectangle 194"/>
          <p:cNvSpPr>
            <a:spLocks noChangeArrowheads="1"/>
          </p:cNvSpPr>
          <p:nvPr/>
        </p:nvSpPr>
        <p:spPr bwMode="auto">
          <a:xfrm>
            <a:off x="3189776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9891" name="Rectangle 195"/>
          <p:cNvSpPr>
            <a:spLocks noChangeArrowheads="1"/>
          </p:cNvSpPr>
          <p:nvPr/>
        </p:nvSpPr>
        <p:spPr bwMode="auto">
          <a:xfrm>
            <a:off x="3613181" y="5715961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pt-BR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9893" name="Rectangle 197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9894" name="Rectangle 198"/>
          <p:cNvSpPr>
            <a:spLocks noChangeArrowheads="1"/>
          </p:cNvSpPr>
          <p:nvPr/>
        </p:nvSpPr>
        <p:spPr bwMode="auto">
          <a:xfrm>
            <a:off x="5017328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9895" name="Freeform 199"/>
          <p:cNvSpPr>
            <a:spLocks/>
          </p:cNvSpPr>
          <p:nvPr/>
        </p:nvSpPr>
        <p:spPr bwMode="auto">
          <a:xfrm>
            <a:off x="7533136" y="4539514"/>
            <a:ext cx="816566" cy="1440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/>
          </a:p>
        </p:txBody>
      </p:sp>
      <p:sp>
        <p:nvSpPr>
          <p:cNvPr id="29896" name="Rectangle 200"/>
          <p:cNvSpPr>
            <a:spLocks noChangeArrowheads="1"/>
          </p:cNvSpPr>
          <p:nvPr/>
        </p:nvSpPr>
        <p:spPr bwMode="auto">
          <a:xfrm>
            <a:off x="2502824" y="2285521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dirty="0" err="1">
                <a:solidFill>
                  <a:srgbClr val="000000"/>
                </a:solidFill>
              </a:rPr>
              <a:t>try_move</a:t>
            </a:r>
            <a:r>
              <a:rPr lang="pt-BR" sz="1452" dirty="0">
                <a:solidFill>
                  <a:srgbClr val="000000"/>
                </a:solidFill>
              </a:rPr>
              <a:t>(4,4,2)</a:t>
            </a:r>
          </a:p>
        </p:txBody>
      </p:sp>
      <p:sp>
        <p:nvSpPr>
          <p:cNvPr id="29897" name="Rectangle 201"/>
          <p:cNvSpPr>
            <a:spLocks noChangeArrowheads="1"/>
          </p:cNvSpPr>
          <p:nvPr/>
        </p:nvSpPr>
        <p:spPr bwMode="auto">
          <a:xfrm>
            <a:off x="2731808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898" name="Rectangle 202"/>
          <p:cNvSpPr>
            <a:spLocks noChangeArrowheads="1"/>
          </p:cNvSpPr>
          <p:nvPr/>
        </p:nvSpPr>
        <p:spPr bwMode="auto">
          <a:xfrm>
            <a:off x="3189776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9899" name="Freeform 203"/>
          <p:cNvSpPr>
            <a:spLocks/>
          </p:cNvSpPr>
          <p:nvPr/>
        </p:nvSpPr>
        <p:spPr bwMode="auto">
          <a:xfrm>
            <a:off x="9035350" y="4864695"/>
            <a:ext cx="816566" cy="1441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/>
          </a:p>
        </p:txBody>
      </p:sp>
      <p:sp>
        <p:nvSpPr>
          <p:cNvPr id="29900" name="Rectangle 204"/>
          <p:cNvSpPr>
            <a:spLocks noChangeArrowheads="1"/>
          </p:cNvSpPr>
          <p:nvPr/>
        </p:nvSpPr>
        <p:spPr bwMode="auto">
          <a:xfrm>
            <a:off x="2177350" y="1960047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(3,2,1)</a:t>
            </a:r>
          </a:p>
        </p:txBody>
      </p:sp>
      <p:sp>
        <p:nvSpPr>
          <p:cNvPr id="29901" name="Freeform 205"/>
          <p:cNvSpPr>
            <a:spLocks/>
          </p:cNvSpPr>
          <p:nvPr/>
        </p:nvSpPr>
        <p:spPr bwMode="auto">
          <a:xfrm>
            <a:off x="5507203" y="5909885"/>
            <a:ext cx="588797" cy="41475"/>
          </a:xfrm>
          <a:custGeom>
            <a:avLst/>
            <a:gdLst>
              <a:gd name="T0" fmla="*/ 0 w 3001"/>
              <a:gd name="T1" fmla="*/ 0 h 1"/>
              <a:gd name="T2" fmla="*/ 3000 w 30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/>
          </a:p>
        </p:txBody>
      </p:sp>
      <p:sp>
        <p:nvSpPr>
          <p:cNvPr id="29902" name="Rectangle 206"/>
          <p:cNvSpPr>
            <a:spLocks noChangeArrowheads="1"/>
          </p:cNvSpPr>
          <p:nvPr/>
        </p:nvSpPr>
        <p:spPr bwMode="auto">
          <a:xfrm>
            <a:off x="2829739" y="2612435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(5,6,3)</a:t>
            </a:r>
          </a:p>
        </p:txBody>
      </p:sp>
      <p:sp>
        <p:nvSpPr>
          <p:cNvPr id="29903" name="Rectangle 207"/>
          <p:cNvSpPr>
            <a:spLocks noChangeArrowheads="1"/>
          </p:cNvSpPr>
          <p:nvPr/>
        </p:nvSpPr>
        <p:spPr bwMode="auto">
          <a:xfrm>
            <a:off x="5442464" y="6336215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/>
          </a:p>
        </p:txBody>
      </p:sp>
      <p:graphicFrame>
        <p:nvGraphicFramePr>
          <p:cNvPr id="3" name="Group 166">
            <a:extLst>
              <a:ext uri="{FF2B5EF4-FFF2-40B4-BE49-F238E27FC236}">
                <a16:creationId xmlns:a16="http://schemas.microsoft.com/office/drawing/2014/main" id="{654622D6-5CBB-6CBA-D17E-BC123F116273}"/>
              </a:ext>
            </a:extLst>
          </p:cNvPr>
          <p:cNvGraphicFramePr>
            <a:graphicFrameLocks noGrp="1"/>
          </p:cNvGraphicFramePr>
          <p:nvPr/>
        </p:nvGraphicFramePr>
        <p:xfrm>
          <a:off x="2232075" y="5314158"/>
          <a:ext cx="3162572" cy="375880"/>
        </p:xfrm>
        <a:graphic>
          <a:graphicData uri="http://schemas.openxmlformats.org/drawingml/2006/table">
            <a:tbl>
              <a:tblPr/>
              <a:tblGrid>
                <a:gridCol w="4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88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k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u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qt_mov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x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y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480884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95" grpId="0" animBg="1"/>
      <p:bldP spid="29895" grpId="1" animBg="1"/>
      <p:bldP spid="29899" grpId="0" animBg="1"/>
      <p:bldP spid="29899" grpId="1" animBg="1"/>
      <p:bldP spid="2990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196"/>
          <p:cNvSpPr txBox="1">
            <a:spLocks noChangeArrowheads="1"/>
          </p:cNvSpPr>
          <p:nvPr/>
        </p:nvSpPr>
        <p:spPr bwMode="auto">
          <a:xfrm>
            <a:off x="4022296" y="6308852"/>
            <a:ext cx="4229408" cy="51701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{2, 1, -1, -2, -2, -1,  1,  2}</a:t>
            </a:r>
          </a:p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{1, 2,  2,  1, -1, -2, -2, -1}</a:t>
            </a:r>
          </a:p>
        </p:txBody>
      </p:sp>
      <p:sp>
        <p:nvSpPr>
          <p:cNvPr id="25" name="Text Box 165"/>
          <p:cNvSpPr txBox="1">
            <a:spLocks noChangeArrowheads="1"/>
          </p:cNvSpPr>
          <p:nvPr/>
        </p:nvSpPr>
        <p:spPr bwMode="auto">
          <a:xfrm>
            <a:off x="5834702" y="3755623"/>
            <a:ext cx="4768678" cy="248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&gt; SIZE**2)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k = 0	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 &amp; (k &lt;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u= x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row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v = y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column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(u, v,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board[u][v]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+ 1, u, v)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): #if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good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discard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it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   board[u][v] = 0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k = k + 1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graphicFrame>
        <p:nvGraphicFramePr>
          <p:cNvPr id="30722" name="Group 2"/>
          <p:cNvGraphicFramePr>
            <a:graphicFrameLocks noGrp="1"/>
          </p:cNvGraphicFramePr>
          <p:nvPr/>
        </p:nvGraphicFramePr>
        <p:xfrm>
          <a:off x="7086824" y="1257300"/>
          <a:ext cx="3254740" cy="231543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884" name="Rectangle 164"/>
          <p:cNvSpPr>
            <a:spLocks noChangeArrowheads="1"/>
          </p:cNvSpPr>
          <p:nvPr/>
        </p:nvSpPr>
        <p:spPr bwMode="auto">
          <a:xfrm>
            <a:off x="1850436" y="1633132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(2,0,0)</a:t>
            </a:r>
          </a:p>
        </p:txBody>
      </p:sp>
      <p:sp>
        <p:nvSpPr>
          <p:cNvPr id="30912" name="Rectangle 192"/>
          <p:cNvSpPr>
            <a:spLocks noChangeArrowheads="1"/>
          </p:cNvSpPr>
          <p:nvPr/>
        </p:nvSpPr>
        <p:spPr bwMode="auto">
          <a:xfrm>
            <a:off x="2275280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0913" name="Rectangle 193"/>
          <p:cNvSpPr>
            <a:spLocks noChangeArrowheads="1"/>
          </p:cNvSpPr>
          <p:nvPr/>
        </p:nvSpPr>
        <p:spPr bwMode="auto">
          <a:xfrm>
            <a:off x="2731808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0914" name="Rectangle 194"/>
          <p:cNvSpPr>
            <a:spLocks noChangeArrowheads="1"/>
          </p:cNvSpPr>
          <p:nvPr/>
        </p:nvSpPr>
        <p:spPr bwMode="auto">
          <a:xfrm>
            <a:off x="3189776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0915" name="Rectangle 195"/>
          <p:cNvSpPr>
            <a:spLocks noChangeArrowheads="1"/>
          </p:cNvSpPr>
          <p:nvPr/>
        </p:nvSpPr>
        <p:spPr bwMode="auto">
          <a:xfrm>
            <a:off x="3613181" y="5715961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pt-BR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0917" name="Rectangle 197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30918" name="Rectangle 198"/>
          <p:cNvSpPr>
            <a:spLocks noChangeArrowheads="1"/>
          </p:cNvSpPr>
          <p:nvPr/>
        </p:nvSpPr>
        <p:spPr bwMode="auto">
          <a:xfrm>
            <a:off x="5017328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0919" name="Freeform 199"/>
          <p:cNvSpPr>
            <a:spLocks/>
          </p:cNvSpPr>
          <p:nvPr/>
        </p:nvSpPr>
        <p:spPr bwMode="auto">
          <a:xfrm>
            <a:off x="7402476" y="4539514"/>
            <a:ext cx="816566" cy="1440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/>
          </a:p>
        </p:txBody>
      </p:sp>
      <p:sp>
        <p:nvSpPr>
          <p:cNvPr id="30920" name="Rectangle 200"/>
          <p:cNvSpPr>
            <a:spLocks noChangeArrowheads="1"/>
          </p:cNvSpPr>
          <p:nvPr/>
        </p:nvSpPr>
        <p:spPr bwMode="auto">
          <a:xfrm>
            <a:off x="2502824" y="2285521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(4,4,2)</a:t>
            </a:r>
          </a:p>
        </p:txBody>
      </p:sp>
      <p:sp>
        <p:nvSpPr>
          <p:cNvPr id="30921" name="Rectangle 201"/>
          <p:cNvSpPr>
            <a:spLocks noChangeArrowheads="1"/>
          </p:cNvSpPr>
          <p:nvPr/>
        </p:nvSpPr>
        <p:spPr bwMode="auto">
          <a:xfrm>
            <a:off x="2764931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0922" name="Rectangle 202"/>
          <p:cNvSpPr>
            <a:spLocks noChangeArrowheads="1"/>
          </p:cNvSpPr>
          <p:nvPr/>
        </p:nvSpPr>
        <p:spPr bwMode="auto">
          <a:xfrm>
            <a:off x="3221459" y="5682837"/>
            <a:ext cx="293791" cy="391721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0923" name="Freeform 203"/>
          <p:cNvSpPr>
            <a:spLocks/>
          </p:cNvSpPr>
          <p:nvPr/>
        </p:nvSpPr>
        <p:spPr bwMode="auto">
          <a:xfrm>
            <a:off x="8643650" y="4866136"/>
            <a:ext cx="816566" cy="1441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/>
          </a:p>
        </p:txBody>
      </p:sp>
      <p:sp>
        <p:nvSpPr>
          <p:cNvPr id="30924" name="Rectangle 204"/>
          <p:cNvSpPr>
            <a:spLocks noChangeArrowheads="1"/>
          </p:cNvSpPr>
          <p:nvPr/>
        </p:nvSpPr>
        <p:spPr bwMode="auto">
          <a:xfrm>
            <a:off x="2177350" y="1960047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(3,2,1)</a:t>
            </a:r>
          </a:p>
        </p:txBody>
      </p:sp>
      <p:sp>
        <p:nvSpPr>
          <p:cNvPr id="30925" name="Rectangle 205"/>
          <p:cNvSpPr>
            <a:spLocks noChangeArrowheads="1"/>
          </p:cNvSpPr>
          <p:nvPr/>
        </p:nvSpPr>
        <p:spPr bwMode="auto">
          <a:xfrm>
            <a:off x="2829739" y="2612435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(5,6,3)</a:t>
            </a:r>
          </a:p>
        </p:txBody>
      </p:sp>
      <p:sp>
        <p:nvSpPr>
          <p:cNvPr id="27" name="Rectangle 207"/>
          <p:cNvSpPr>
            <a:spLocks noChangeArrowheads="1"/>
          </p:cNvSpPr>
          <p:nvPr/>
        </p:nvSpPr>
        <p:spPr bwMode="auto">
          <a:xfrm>
            <a:off x="5834410" y="6336215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/>
          </a:p>
        </p:txBody>
      </p:sp>
      <p:graphicFrame>
        <p:nvGraphicFramePr>
          <p:cNvPr id="3" name="Group 166">
            <a:extLst>
              <a:ext uri="{FF2B5EF4-FFF2-40B4-BE49-F238E27FC236}">
                <a16:creationId xmlns:a16="http://schemas.microsoft.com/office/drawing/2014/main" id="{4166CADF-48AA-01FB-C65C-8C6EDFC38327}"/>
              </a:ext>
            </a:extLst>
          </p:cNvPr>
          <p:cNvGraphicFramePr>
            <a:graphicFrameLocks noGrp="1"/>
          </p:cNvGraphicFramePr>
          <p:nvPr/>
        </p:nvGraphicFramePr>
        <p:xfrm>
          <a:off x="2232075" y="5314158"/>
          <a:ext cx="3162572" cy="375880"/>
        </p:xfrm>
        <a:graphic>
          <a:graphicData uri="http://schemas.openxmlformats.org/drawingml/2006/table">
            <a:tbl>
              <a:tblPr/>
              <a:tblGrid>
                <a:gridCol w="4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88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k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u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qt_mov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x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y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226608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19" grpId="0" animBg="1"/>
      <p:bldP spid="30919" grpId="1" animBg="1"/>
      <p:bldP spid="3092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196"/>
          <p:cNvSpPr txBox="1">
            <a:spLocks noChangeArrowheads="1"/>
          </p:cNvSpPr>
          <p:nvPr/>
        </p:nvSpPr>
        <p:spPr bwMode="auto">
          <a:xfrm>
            <a:off x="4022296" y="6308852"/>
            <a:ext cx="4229408" cy="51701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{2, 1, -1, -2, -2, -1,  1,  2}</a:t>
            </a:r>
          </a:p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{1, 2,  2,  1, -1, -2, -2, -1}</a:t>
            </a:r>
          </a:p>
        </p:txBody>
      </p:sp>
      <p:sp>
        <p:nvSpPr>
          <p:cNvPr id="33" name="Text Box 165"/>
          <p:cNvSpPr txBox="1">
            <a:spLocks noChangeArrowheads="1"/>
          </p:cNvSpPr>
          <p:nvPr/>
        </p:nvSpPr>
        <p:spPr bwMode="auto">
          <a:xfrm>
            <a:off x="5834702" y="3755623"/>
            <a:ext cx="4768678" cy="248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&gt; SIZE**2)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k = 0	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 &amp; (k &lt;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u= x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row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v = y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column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(u, v,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board[u][v]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+ 1, u, v)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): #if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good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discard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it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   board[u][v] = 0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k = k + 1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graphicFrame>
        <p:nvGraphicFramePr>
          <p:cNvPr id="31746" name="Group 2"/>
          <p:cNvGraphicFramePr>
            <a:graphicFrameLocks noGrp="1"/>
          </p:cNvGraphicFramePr>
          <p:nvPr/>
        </p:nvGraphicFramePr>
        <p:xfrm>
          <a:off x="7114255" y="1257300"/>
          <a:ext cx="3254740" cy="231543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908" name="Rectangle 164"/>
          <p:cNvSpPr>
            <a:spLocks noChangeArrowheads="1"/>
          </p:cNvSpPr>
          <p:nvPr/>
        </p:nvSpPr>
        <p:spPr bwMode="auto">
          <a:xfrm>
            <a:off x="1850436" y="1633132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(2,0,0)</a:t>
            </a:r>
          </a:p>
        </p:txBody>
      </p:sp>
      <p:sp>
        <p:nvSpPr>
          <p:cNvPr id="31936" name="Rectangle 192"/>
          <p:cNvSpPr>
            <a:spLocks noChangeArrowheads="1"/>
          </p:cNvSpPr>
          <p:nvPr/>
        </p:nvSpPr>
        <p:spPr bwMode="auto">
          <a:xfrm>
            <a:off x="2275280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937" name="Rectangle 193"/>
          <p:cNvSpPr>
            <a:spLocks noChangeArrowheads="1"/>
          </p:cNvSpPr>
          <p:nvPr/>
        </p:nvSpPr>
        <p:spPr bwMode="auto">
          <a:xfrm>
            <a:off x="2731808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1938" name="Rectangle 194"/>
          <p:cNvSpPr>
            <a:spLocks noChangeArrowheads="1"/>
          </p:cNvSpPr>
          <p:nvPr/>
        </p:nvSpPr>
        <p:spPr bwMode="auto">
          <a:xfrm>
            <a:off x="3189776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1939" name="Rectangle 195"/>
          <p:cNvSpPr>
            <a:spLocks noChangeArrowheads="1"/>
          </p:cNvSpPr>
          <p:nvPr/>
        </p:nvSpPr>
        <p:spPr bwMode="auto">
          <a:xfrm>
            <a:off x="3613181" y="5715961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pt-BR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1941" name="Rectangle 197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31942" name="Rectangle 198"/>
          <p:cNvSpPr>
            <a:spLocks noChangeArrowheads="1"/>
          </p:cNvSpPr>
          <p:nvPr/>
        </p:nvSpPr>
        <p:spPr bwMode="auto">
          <a:xfrm>
            <a:off x="5017328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1943" name="Freeform 199"/>
          <p:cNvSpPr>
            <a:spLocks/>
          </p:cNvSpPr>
          <p:nvPr/>
        </p:nvSpPr>
        <p:spPr bwMode="auto">
          <a:xfrm>
            <a:off x="7435138" y="4539514"/>
            <a:ext cx="816566" cy="1440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/>
          </a:p>
        </p:txBody>
      </p:sp>
      <p:sp>
        <p:nvSpPr>
          <p:cNvPr id="31944" name="Rectangle 200"/>
          <p:cNvSpPr>
            <a:spLocks noChangeArrowheads="1"/>
          </p:cNvSpPr>
          <p:nvPr/>
        </p:nvSpPr>
        <p:spPr bwMode="auto">
          <a:xfrm>
            <a:off x="2502824" y="2285521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(4,4,2)</a:t>
            </a:r>
          </a:p>
        </p:txBody>
      </p:sp>
      <p:sp>
        <p:nvSpPr>
          <p:cNvPr id="31945" name="Rectangle 201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1946" name="Rectangle 202"/>
          <p:cNvSpPr>
            <a:spLocks noChangeArrowheads="1"/>
          </p:cNvSpPr>
          <p:nvPr/>
        </p:nvSpPr>
        <p:spPr bwMode="auto">
          <a:xfrm>
            <a:off x="5017328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1947" name="Rectangle 203"/>
          <p:cNvSpPr>
            <a:spLocks noChangeArrowheads="1"/>
          </p:cNvSpPr>
          <p:nvPr/>
        </p:nvSpPr>
        <p:spPr bwMode="auto">
          <a:xfrm>
            <a:off x="3613181" y="5715961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pt-BR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31948" name="Rectangle 204"/>
          <p:cNvSpPr>
            <a:spLocks noChangeArrowheads="1"/>
          </p:cNvSpPr>
          <p:nvPr/>
        </p:nvSpPr>
        <p:spPr bwMode="auto">
          <a:xfrm>
            <a:off x="2731808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1949" name="Rectangle 205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31950" name="Freeform 206"/>
          <p:cNvSpPr>
            <a:spLocks/>
          </p:cNvSpPr>
          <p:nvPr/>
        </p:nvSpPr>
        <p:spPr bwMode="auto">
          <a:xfrm>
            <a:off x="8741625" y="4931460"/>
            <a:ext cx="816566" cy="1441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/>
          </a:p>
        </p:txBody>
      </p:sp>
      <p:sp>
        <p:nvSpPr>
          <p:cNvPr id="31951" name="Rectangle 207"/>
          <p:cNvSpPr>
            <a:spLocks noChangeArrowheads="1"/>
          </p:cNvSpPr>
          <p:nvPr/>
        </p:nvSpPr>
        <p:spPr bwMode="auto">
          <a:xfrm>
            <a:off x="2177350" y="1960047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(3,2,1)</a:t>
            </a:r>
          </a:p>
        </p:txBody>
      </p:sp>
      <p:sp>
        <p:nvSpPr>
          <p:cNvPr id="31952" name="Freeform 208"/>
          <p:cNvSpPr>
            <a:spLocks/>
          </p:cNvSpPr>
          <p:nvPr/>
        </p:nvSpPr>
        <p:spPr bwMode="auto">
          <a:xfrm>
            <a:off x="5442757" y="5323406"/>
            <a:ext cx="980743" cy="1441"/>
          </a:xfrm>
          <a:custGeom>
            <a:avLst/>
            <a:gdLst>
              <a:gd name="T0" fmla="*/ 0 w 3001"/>
              <a:gd name="T1" fmla="*/ 0 h 1"/>
              <a:gd name="T2" fmla="*/ 3000 w 30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/>
          </a:p>
        </p:txBody>
      </p:sp>
      <p:sp>
        <p:nvSpPr>
          <p:cNvPr id="31953" name="Rectangle 209"/>
          <p:cNvSpPr>
            <a:spLocks noChangeArrowheads="1"/>
          </p:cNvSpPr>
          <p:nvPr/>
        </p:nvSpPr>
        <p:spPr bwMode="auto">
          <a:xfrm>
            <a:off x="2829739" y="2612435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(5,6,3)</a:t>
            </a:r>
          </a:p>
        </p:txBody>
      </p:sp>
      <p:sp>
        <p:nvSpPr>
          <p:cNvPr id="31954" name="Rectangle 210"/>
          <p:cNvSpPr>
            <a:spLocks noChangeArrowheads="1"/>
          </p:cNvSpPr>
          <p:nvPr/>
        </p:nvSpPr>
        <p:spPr bwMode="auto">
          <a:xfrm>
            <a:off x="5801697" y="6336215"/>
            <a:ext cx="326915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/>
          </a:p>
        </p:txBody>
      </p:sp>
      <p:sp>
        <p:nvSpPr>
          <p:cNvPr id="31955" name="Rectangle 211"/>
          <p:cNvSpPr>
            <a:spLocks noChangeArrowheads="1"/>
          </p:cNvSpPr>
          <p:nvPr/>
        </p:nvSpPr>
        <p:spPr bwMode="auto">
          <a:xfrm>
            <a:off x="3123530" y="2939349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(6,5,5)</a:t>
            </a:r>
          </a:p>
        </p:txBody>
      </p:sp>
      <p:sp>
        <p:nvSpPr>
          <p:cNvPr id="31956" name="Rectangle 212"/>
          <p:cNvSpPr>
            <a:spLocks noChangeArrowheads="1"/>
          </p:cNvSpPr>
          <p:nvPr/>
        </p:nvSpPr>
        <p:spPr bwMode="auto">
          <a:xfrm>
            <a:off x="2275280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957" name="Rectangle 213"/>
          <p:cNvSpPr>
            <a:spLocks noChangeArrowheads="1"/>
          </p:cNvSpPr>
          <p:nvPr/>
        </p:nvSpPr>
        <p:spPr bwMode="auto">
          <a:xfrm>
            <a:off x="5148380" y="6336215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/>
          </a:p>
        </p:txBody>
      </p:sp>
      <p:sp>
        <p:nvSpPr>
          <p:cNvPr id="31958" name="Freeform 214"/>
          <p:cNvSpPr>
            <a:spLocks/>
          </p:cNvSpPr>
          <p:nvPr/>
        </p:nvSpPr>
        <p:spPr bwMode="auto">
          <a:xfrm flipV="1">
            <a:off x="5442756" y="5868410"/>
            <a:ext cx="685855" cy="41475"/>
          </a:xfrm>
          <a:custGeom>
            <a:avLst/>
            <a:gdLst>
              <a:gd name="T0" fmla="*/ 0 w 3001"/>
              <a:gd name="T1" fmla="*/ 0 h 1"/>
              <a:gd name="T2" fmla="*/ 3000 w 30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/>
          </a:p>
        </p:txBody>
      </p:sp>
      <p:graphicFrame>
        <p:nvGraphicFramePr>
          <p:cNvPr id="3" name="Group 166">
            <a:extLst>
              <a:ext uri="{FF2B5EF4-FFF2-40B4-BE49-F238E27FC236}">
                <a16:creationId xmlns:a16="http://schemas.microsoft.com/office/drawing/2014/main" id="{1D09F5E5-1D00-36A2-88E4-6EF9828F1AAE}"/>
              </a:ext>
            </a:extLst>
          </p:cNvPr>
          <p:cNvGraphicFramePr>
            <a:graphicFrameLocks noGrp="1"/>
          </p:cNvGraphicFramePr>
          <p:nvPr/>
        </p:nvGraphicFramePr>
        <p:xfrm>
          <a:off x="2232075" y="5314158"/>
          <a:ext cx="3162572" cy="375880"/>
        </p:xfrm>
        <a:graphic>
          <a:graphicData uri="http://schemas.openxmlformats.org/drawingml/2006/table">
            <a:tbl>
              <a:tblPr/>
              <a:tblGrid>
                <a:gridCol w="4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88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k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u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qt_mov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x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y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711614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37" grpId="0" animBg="1"/>
      <p:bldP spid="31938" grpId="0" animBg="1"/>
      <p:bldP spid="31943" grpId="0" animBg="1"/>
      <p:bldP spid="31943" grpId="1" animBg="1"/>
      <p:bldP spid="31950" grpId="0" animBg="1"/>
      <p:bldP spid="31950" grpId="1" animBg="1"/>
      <p:bldP spid="31952" grpId="0" animBg="1"/>
      <p:bldP spid="31954" grpId="0" animBg="1"/>
      <p:bldP spid="31957" grpId="0" animBg="1"/>
      <p:bldP spid="3195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96"/>
          <p:cNvSpPr txBox="1">
            <a:spLocks noChangeArrowheads="1"/>
          </p:cNvSpPr>
          <p:nvPr/>
        </p:nvSpPr>
        <p:spPr bwMode="auto">
          <a:xfrm>
            <a:off x="4022296" y="6308852"/>
            <a:ext cx="4229408" cy="51701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{2, 1, -1, -2, -2, -1,  1,  2}</a:t>
            </a:r>
          </a:p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{1, 2,  2,  1, -1, -2, -2, -1}</a:t>
            </a:r>
          </a:p>
        </p:txBody>
      </p:sp>
      <p:sp>
        <p:nvSpPr>
          <p:cNvPr id="26" name="Text Box 165"/>
          <p:cNvSpPr txBox="1">
            <a:spLocks noChangeArrowheads="1"/>
          </p:cNvSpPr>
          <p:nvPr/>
        </p:nvSpPr>
        <p:spPr bwMode="auto">
          <a:xfrm>
            <a:off x="5834702" y="3755623"/>
            <a:ext cx="4768678" cy="248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&gt; SIZE**2)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k = 0	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 &amp; (k &lt;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u= x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row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v = y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column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(u, v,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board[u][v]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+ 1, u, v)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): #if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good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discard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it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   board[u][v] = 0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k = k + 1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graphicFrame>
        <p:nvGraphicFramePr>
          <p:cNvPr id="29698" name="Group 2"/>
          <p:cNvGraphicFramePr>
            <a:graphicFrameLocks noGrp="1"/>
          </p:cNvGraphicFramePr>
          <p:nvPr/>
        </p:nvGraphicFramePr>
        <p:xfrm>
          <a:off x="7239481" y="1201600"/>
          <a:ext cx="3254740" cy="231543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860" name="Rectangle 164"/>
          <p:cNvSpPr>
            <a:spLocks noChangeArrowheads="1"/>
          </p:cNvSpPr>
          <p:nvPr/>
        </p:nvSpPr>
        <p:spPr bwMode="auto">
          <a:xfrm>
            <a:off x="1850436" y="1633132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(2,0,0)</a:t>
            </a:r>
          </a:p>
        </p:txBody>
      </p:sp>
      <p:sp>
        <p:nvSpPr>
          <p:cNvPr id="29888" name="Rectangle 192"/>
          <p:cNvSpPr>
            <a:spLocks noChangeArrowheads="1"/>
          </p:cNvSpPr>
          <p:nvPr/>
        </p:nvSpPr>
        <p:spPr bwMode="auto">
          <a:xfrm>
            <a:off x="2275280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9889" name="Rectangle 193"/>
          <p:cNvSpPr>
            <a:spLocks noChangeArrowheads="1"/>
          </p:cNvSpPr>
          <p:nvPr/>
        </p:nvSpPr>
        <p:spPr bwMode="auto">
          <a:xfrm>
            <a:off x="2731808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891" name="Rectangle 195"/>
          <p:cNvSpPr>
            <a:spLocks noChangeArrowheads="1"/>
          </p:cNvSpPr>
          <p:nvPr/>
        </p:nvSpPr>
        <p:spPr bwMode="auto">
          <a:xfrm>
            <a:off x="3613181" y="5715961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pt-BR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9893" name="Rectangle 197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9894" name="Rectangle 198"/>
          <p:cNvSpPr>
            <a:spLocks noChangeArrowheads="1"/>
          </p:cNvSpPr>
          <p:nvPr/>
        </p:nvSpPr>
        <p:spPr bwMode="auto">
          <a:xfrm>
            <a:off x="5017328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9895" name="Freeform 199"/>
          <p:cNvSpPr>
            <a:spLocks/>
          </p:cNvSpPr>
          <p:nvPr/>
        </p:nvSpPr>
        <p:spPr bwMode="auto">
          <a:xfrm>
            <a:off x="7435138" y="4539514"/>
            <a:ext cx="816566" cy="1440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6" name="Rectangle 200"/>
          <p:cNvSpPr>
            <a:spLocks noChangeArrowheads="1"/>
          </p:cNvSpPr>
          <p:nvPr/>
        </p:nvSpPr>
        <p:spPr bwMode="auto">
          <a:xfrm>
            <a:off x="2502824" y="2285521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(4,4,2)</a:t>
            </a:r>
          </a:p>
        </p:txBody>
      </p:sp>
      <p:sp>
        <p:nvSpPr>
          <p:cNvPr id="29897" name="Rectangle 201"/>
          <p:cNvSpPr>
            <a:spLocks noChangeArrowheads="1"/>
          </p:cNvSpPr>
          <p:nvPr/>
        </p:nvSpPr>
        <p:spPr bwMode="auto">
          <a:xfrm>
            <a:off x="2731808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6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8" name="Rectangle 202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9899" name="Freeform 203"/>
          <p:cNvSpPr>
            <a:spLocks/>
          </p:cNvSpPr>
          <p:nvPr/>
        </p:nvSpPr>
        <p:spPr bwMode="auto">
          <a:xfrm>
            <a:off x="8643650" y="4930019"/>
            <a:ext cx="816566" cy="1441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900" name="Rectangle 204"/>
          <p:cNvSpPr>
            <a:spLocks noChangeArrowheads="1"/>
          </p:cNvSpPr>
          <p:nvPr/>
        </p:nvSpPr>
        <p:spPr bwMode="auto">
          <a:xfrm>
            <a:off x="2177350" y="1960047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(3,2,1)</a:t>
            </a:r>
          </a:p>
        </p:txBody>
      </p:sp>
      <p:sp>
        <p:nvSpPr>
          <p:cNvPr id="29901" name="Freeform 205"/>
          <p:cNvSpPr>
            <a:spLocks/>
          </p:cNvSpPr>
          <p:nvPr/>
        </p:nvSpPr>
        <p:spPr bwMode="auto">
          <a:xfrm>
            <a:off x="5507203" y="5909885"/>
            <a:ext cx="588797" cy="41475"/>
          </a:xfrm>
          <a:custGeom>
            <a:avLst/>
            <a:gdLst>
              <a:gd name="T0" fmla="*/ 0 w 3001"/>
              <a:gd name="T1" fmla="*/ 0 h 1"/>
              <a:gd name="T2" fmla="*/ 3000 w 30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902" name="Rectangle 206"/>
          <p:cNvSpPr>
            <a:spLocks noChangeArrowheads="1"/>
          </p:cNvSpPr>
          <p:nvPr/>
        </p:nvSpPr>
        <p:spPr bwMode="auto">
          <a:xfrm>
            <a:off x="2829739" y="2612435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(5,6,3)</a:t>
            </a:r>
          </a:p>
        </p:txBody>
      </p:sp>
      <p:sp>
        <p:nvSpPr>
          <p:cNvPr id="29903" name="Rectangle 207"/>
          <p:cNvSpPr>
            <a:spLocks noChangeArrowheads="1"/>
          </p:cNvSpPr>
          <p:nvPr/>
        </p:nvSpPr>
        <p:spPr bwMode="auto">
          <a:xfrm>
            <a:off x="5442464" y="6336215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0" name="Rectangle 194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7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8" name="Rectangle 211"/>
          <p:cNvSpPr>
            <a:spLocks noChangeArrowheads="1"/>
          </p:cNvSpPr>
          <p:nvPr/>
        </p:nvSpPr>
        <p:spPr bwMode="auto">
          <a:xfrm>
            <a:off x="3123530" y="2939349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(6,5,5)</a:t>
            </a:r>
          </a:p>
        </p:txBody>
      </p:sp>
      <p:graphicFrame>
        <p:nvGraphicFramePr>
          <p:cNvPr id="3" name="Group 166">
            <a:extLst>
              <a:ext uri="{FF2B5EF4-FFF2-40B4-BE49-F238E27FC236}">
                <a16:creationId xmlns:a16="http://schemas.microsoft.com/office/drawing/2014/main" id="{B218DC78-E8DA-28C2-E46A-B29F57CA853F}"/>
              </a:ext>
            </a:extLst>
          </p:cNvPr>
          <p:cNvGraphicFramePr>
            <a:graphicFrameLocks noGrp="1"/>
          </p:cNvGraphicFramePr>
          <p:nvPr/>
        </p:nvGraphicFramePr>
        <p:xfrm>
          <a:off x="2232075" y="5314158"/>
          <a:ext cx="3162572" cy="375880"/>
        </p:xfrm>
        <a:graphic>
          <a:graphicData uri="http://schemas.openxmlformats.org/drawingml/2006/table">
            <a:tbl>
              <a:tblPr/>
              <a:tblGrid>
                <a:gridCol w="4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88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k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u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qt_mov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x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y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0377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95" grpId="0" animBg="1"/>
      <p:bldP spid="29895" grpId="1" animBg="1"/>
      <p:bldP spid="29899" grpId="0" animBg="1"/>
      <p:bldP spid="29899" grpId="1" animBg="1"/>
      <p:bldP spid="29901" grpId="0" animBg="1"/>
      <p:bldP spid="2989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96"/>
          <p:cNvSpPr txBox="1">
            <a:spLocks noChangeArrowheads="1"/>
          </p:cNvSpPr>
          <p:nvPr/>
        </p:nvSpPr>
        <p:spPr bwMode="auto">
          <a:xfrm>
            <a:off x="4022296" y="6308852"/>
            <a:ext cx="4229408" cy="51701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{2, 1, -1, -2, -2, -1,  1,  2}</a:t>
            </a:r>
          </a:p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{1, 2,  2,  1, -1, -2, -2, -1}</a:t>
            </a:r>
          </a:p>
        </p:txBody>
      </p:sp>
      <p:sp>
        <p:nvSpPr>
          <p:cNvPr id="26" name="Text Box 165"/>
          <p:cNvSpPr txBox="1">
            <a:spLocks noChangeArrowheads="1"/>
          </p:cNvSpPr>
          <p:nvPr/>
        </p:nvSpPr>
        <p:spPr bwMode="auto">
          <a:xfrm>
            <a:off x="5834702" y="3755623"/>
            <a:ext cx="4768678" cy="248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&gt; SIZE**2)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k = 0	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 &amp; (k &lt;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u= x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row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v = y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column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(u, v,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board[u][v]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+ 1, u, v)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): #if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good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discard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it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   board[u][v] = 0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k = k + 1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graphicFrame>
        <p:nvGraphicFramePr>
          <p:cNvPr id="29698" name="Group 2"/>
          <p:cNvGraphicFramePr>
            <a:graphicFrameLocks noGrp="1"/>
          </p:cNvGraphicFramePr>
          <p:nvPr/>
        </p:nvGraphicFramePr>
        <p:xfrm>
          <a:off x="7239481" y="1222621"/>
          <a:ext cx="3254740" cy="231543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860" name="Rectangle 164"/>
          <p:cNvSpPr>
            <a:spLocks noChangeArrowheads="1"/>
          </p:cNvSpPr>
          <p:nvPr/>
        </p:nvSpPr>
        <p:spPr bwMode="auto">
          <a:xfrm>
            <a:off x="1850436" y="1633132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(2,0,0)</a:t>
            </a:r>
          </a:p>
        </p:txBody>
      </p:sp>
      <p:sp>
        <p:nvSpPr>
          <p:cNvPr id="29888" name="Rectangle 192"/>
          <p:cNvSpPr>
            <a:spLocks noChangeArrowheads="1"/>
          </p:cNvSpPr>
          <p:nvPr/>
        </p:nvSpPr>
        <p:spPr bwMode="auto">
          <a:xfrm>
            <a:off x="2275280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9889" name="Rectangle 193"/>
          <p:cNvSpPr>
            <a:spLocks noChangeArrowheads="1"/>
          </p:cNvSpPr>
          <p:nvPr/>
        </p:nvSpPr>
        <p:spPr bwMode="auto">
          <a:xfrm>
            <a:off x="2731808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6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1" name="Rectangle 195"/>
          <p:cNvSpPr>
            <a:spLocks noChangeArrowheads="1"/>
          </p:cNvSpPr>
          <p:nvPr/>
        </p:nvSpPr>
        <p:spPr bwMode="auto">
          <a:xfrm>
            <a:off x="3613181" y="5715961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pt-BR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9893" name="Rectangle 197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9894" name="Rectangle 198"/>
          <p:cNvSpPr>
            <a:spLocks noChangeArrowheads="1"/>
          </p:cNvSpPr>
          <p:nvPr/>
        </p:nvSpPr>
        <p:spPr bwMode="auto">
          <a:xfrm>
            <a:off x="5017328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9895" name="Freeform 199"/>
          <p:cNvSpPr>
            <a:spLocks/>
          </p:cNvSpPr>
          <p:nvPr/>
        </p:nvSpPr>
        <p:spPr bwMode="auto">
          <a:xfrm>
            <a:off x="7463856" y="4539514"/>
            <a:ext cx="816566" cy="1440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6" name="Rectangle 200"/>
          <p:cNvSpPr>
            <a:spLocks noChangeArrowheads="1"/>
          </p:cNvSpPr>
          <p:nvPr/>
        </p:nvSpPr>
        <p:spPr bwMode="auto">
          <a:xfrm>
            <a:off x="2502824" y="2285521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(4,4,2)</a:t>
            </a:r>
          </a:p>
        </p:txBody>
      </p:sp>
      <p:sp>
        <p:nvSpPr>
          <p:cNvPr id="29897" name="Rectangle 201"/>
          <p:cNvSpPr>
            <a:spLocks noChangeArrowheads="1"/>
          </p:cNvSpPr>
          <p:nvPr/>
        </p:nvSpPr>
        <p:spPr bwMode="auto">
          <a:xfrm>
            <a:off x="2731808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4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8" name="Rectangle 202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9899" name="Freeform 203"/>
          <p:cNvSpPr>
            <a:spLocks/>
          </p:cNvSpPr>
          <p:nvPr/>
        </p:nvSpPr>
        <p:spPr bwMode="auto">
          <a:xfrm>
            <a:off x="8643650" y="4930019"/>
            <a:ext cx="816566" cy="1441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900" name="Rectangle 204"/>
          <p:cNvSpPr>
            <a:spLocks noChangeArrowheads="1"/>
          </p:cNvSpPr>
          <p:nvPr/>
        </p:nvSpPr>
        <p:spPr bwMode="auto">
          <a:xfrm>
            <a:off x="2177350" y="1960047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(3,2,1)</a:t>
            </a:r>
          </a:p>
        </p:txBody>
      </p:sp>
      <p:sp>
        <p:nvSpPr>
          <p:cNvPr id="29901" name="Freeform 205"/>
          <p:cNvSpPr>
            <a:spLocks/>
          </p:cNvSpPr>
          <p:nvPr/>
        </p:nvSpPr>
        <p:spPr bwMode="auto">
          <a:xfrm>
            <a:off x="5486183" y="5909061"/>
            <a:ext cx="588797" cy="65324"/>
          </a:xfrm>
          <a:custGeom>
            <a:avLst/>
            <a:gdLst>
              <a:gd name="T0" fmla="*/ 0 w 3001"/>
              <a:gd name="T1" fmla="*/ 0 h 1"/>
              <a:gd name="T2" fmla="*/ 3000 w 30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902" name="Rectangle 206"/>
          <p:cNvSpPr>
            <a:spLocks noChangeArrowheads="1"/>
          </p:cNvSpPr>
          <p:nvPr/>
        </p:nvSpPr>
        <p:spPr bwMode="auto">
          <a:xfrm>
            <a:off x="2829739" y="2612435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(5,6,3)</a:t>
            </a:r>
          </a:p>
        </p:txBody>
      </p:sp>
      <p:sp>
        <p:nvSpPr>
          <p:cNvPr id="29903" name="Rectangle 207"/>
          <p:cNvSpPr>
            <a:spLocks noChangeArrowheads="1"/>
          </p:cNvSpPr>
          <p:nvPr/>
        </p:nvSpPr>
        <p:spPr bwMode="auto">
          <a:xfrm>
            <a:off x="5801697" y="6336215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0" name="Rectangle 194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11"/>
          <p:cNvSpPr>
            <a:spLocks noChangeArrowheads="1"/>
          </p:cNvSpPr>
          <p:nvPr/>
        </p:nvSpPr>
        <p:spPr bwMode="auto">
          <a:xfrm>
            <a:off x="3123530" y="2939349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(6,5,5)</a:t>
            </a:r>
          </a:p>
        </p:txBody>
      </p:sp>
      <p:graphicFrame>
        <p:nvGraphicFramePr>
          <p:cNvPr id="3" name="Group 166">
            <a:extLst>
              <a:ext uri="{FF2B5EF4-FFF2-40B4-BE49-F238E27FC236}">
                <a16:creationId xmlns:a16="http://schemas.microsoft.com/office/drawing/2014/main" id="{DC26890B-A838-0478-FF55-423BC62B4162}"/>
              </a:ext>
            </a:extLst>
          </p:cNvPr>
          <p:cNvGraphicFramePr>
            <a:graphicFrameLocks noGrp="1"/>
          </p:cNvGraphicFramePr>
          <p:nvPr/>
        </p:nvGraphicFramePr>
        <p:xfrm>
          <a:off x="2232075" y="5314158"/>
          <a:ext cx="3162572" cy="375880"/>
        </p:xfrm>
        <a:graphic>
          <a:graphicData uri="http://schemas.openxmlformats.org/drawingml/2006/table">
            <a:tbl>
              <a:tblPr/>
              <a:tblGrid>
                <a:gridCol w="4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88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k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u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qt_mov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x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y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1407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95" grpId="0" animBg="1"/>
      <p:bldP spid="29895" grpId="1" animBg="1"/>
      <p:bldP spid="29899" grpId="0" animBg="1"/>
      <p:bldP spid="29899" grpId="1" animBg="1"/>
      <p:bldP spid="29901" grpId="0" animBg="1"/>
      <p:bldP spid="2989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96"/>
          <p:cNvSpPr txBox="1">
            <a:spLocks noChangeArrowheads="1"/>
          </p:cNvSpPr>
          <p:nvPr/>
        </p:nvSpPr>
        <p:spPr bwMode="auto">
          <a:xfrm>
            <a:off x="4022296" y="6308852"/>
            <a:ext cx="4229408" cy="51701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{2, 1, -1, -2, -2, -1,  1,  2}</a:t>
            </a:r>
          </a:p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{1, 2,  2,  1, -1, -2, -2, -1}</a:t>
            </a:r>
          </a:p>
        </p:txBody>
      </p:sp>
      <p:sp>
        <p:nvSpPr>
          <p:cNvPr id="26" name="Text Box 165"/>
          <p:cNvSpPr txBox="1">
            <a:spLocks noChangeArrowheads="1"/>
          </p:cNvSpPr>
          <p:nvPr/>
        </p:nvSpPr>
        <p:spPr bwMode="auto">
          <a:xfrm>
            <a:off x="5834702" y="3755623"/>
            <a:ext cx="4768678" cy="248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&gt; SIZE**2)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k = 0	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 &amp; (k &lt;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u= x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row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v = y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column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(u, v,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board[u][v]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+ 1, u, v)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): #if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good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discard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it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   board[u][v] = 0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k = k + 1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graphicFrame>
        <p:nvGraphicFramePr>
          <p:cNvPr id="29698" name="Group 2"/>
          <p:cNvGraphicFramePr>
            <a:graphicFrameLocks noGrp="1"/>
          </p:cNvGraphicFramePr>
          <p:nvPr/>
        </p:nvGraphicFramePr>
        <p:xfrm>
          <a:off x="7239481" y="1201601"/>
          <a:ext cx="3254740" cy="231543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860" name="Rectangle 164"/>
          <p:cNvSpPr>
            <a:spLocks noChangeArrowheads="1"/>
          </p:cNvSpPr>
          <p:nvPr/>
        </p:nvSpPr>
        <p:spPr bwMode="auto">
          <a:xfrm>
            <a:off x="1850436" y="1633132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(2,0,0)</a:t>
            </a:r>
          </a:p>
        </p:txBody>
      </p:sp>
      <p:sp>
        <p:nvSpPr>
          <p:cNvPr id="29888" name="Rectangle 192"/>
          <p:cNvSpPr>
            <a:spLocks noChangeArrowheads="1"/>
          </p:cNvSpPr>
          <p:nvPr/>
        </p:nvSpPr>
        <p:spPr bwMode="auto">
          <a:xfrm>
            <a:off x="2275280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9889" name="Rectangle 193"/>
          <p:cNvSpPr>
            <a:spLocks noChangeArrowheads="1"/>
          </p:cNvSpPr>
          <p:nvPr/>
        </p:nvSpPr>
        <p:spPr bwMode="auto">
          <a:xfrm>
            <a:off x="2731808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4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1" name="Rectangle 195"/>
          <p:cNvSpPr>
            <a:spLocks noChangeArrowheads="1"/>
          </p:cNvSpPr>
          <p:nvPr/>
        </p:nvSpPr>
        <p:spPr bwMode="auto">
          <a:xfrm>
            <a:off x="3613181" y="5715961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pt-BR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9893" name="Rectangle 197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9894" name="Rectangle 198"/>
          <p:cNvSpPr>
            <a:spLocks noChangeArrowheads="1"/>
          </p:cNvSpPr>
          <p:nvPr/>
        </p:nvSpPr>
        <p:spPr bwMode="auto">
          <a:xfrm>
            <a:off x="5017328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9895" name="Freeform 199"/>
          <p:cNvSpPr>
            <a:spLocks/>
          </p:cNvSpPr>
          <p:nvPr/>
        </p:nvSpPr>
        <p:spPr bwMode="auto">
          <a:xfrm>
            <a:off x="7439753" y="4604839"/>
            <a:ext cx="816566" cy="1440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6" name="Rectangle 200"/>
          <p:cNvSpPr>
            <a:spLocks noChangeArrowheads="1"/>
          </p:cNvSpPr>
          <p:nvPr/>
        </p:nvSpPr>
        <p:spPr bwMode="auto">
          <a:xfrm>
            <a:off x="2502824" y="2285521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(4,4,2)</a:t>
            </a:r>
          </a:p>
        </p:txBody>
      </p:sp>
      <p:sp>
        <p:nvSpPr>
          <p:cNvPr id="29897" name="Rectangle 201"/>
          <p:cNvSpPr>
            <a:spLocks noChangeArrowheads="1"/>
          </p:cNvSpPr>
          <p:nvPr/>
        </p:nvSpPr>
        <p:spPr bwMode="auto">
          <a:xfrm>
            <a:off x="2731808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3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8" name="Rectangle 202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7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9" name="Freeform 203"/>
          <p:cNvSpPr>
            <a:spLocks/>
          </p:cNvSpPr>
          <p:nvPr/>
        </p:nvSpPr>
        <p:spPr bwMode="auto">
          <a:xfrm>
            <a:off x="8610976" y="4931460"/>
            <a:ext cx="816566" cy="1441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900" name="Rectangle 204"/>
          <p:cNvSpPr>
            <a:spLocks noChangeArrowheads="1"/>
          </p:cNvSpPr>
          <p:nvPr/>
        </p:nvSpPr>
        <p:spPr bwMode="auto">
          <a:xfrm>
            <a:off x="2177350" y="1960047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(3,2,1)</a:t>
            </a:r>
          </a:p>
        </p:txBody>
      </p:sp>
      <p:sp>
        <p:nvSpPr>
          <p:cNvPr id="29903" name="Rectangle 207"/>
          <p:cNvSpPr>
            <a:spLocks noChangeArrowheads="1"/>
          </p:cNvSpPr>
          <p:nvPr/>
        </p:nvSpPr>
        <p:spPr bwMode="auto">
          <a:xfrm>
            <a:off x="6193643" y="6336215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0" name="Rectangle 194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6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" name="Rectangle 206"/>
          <p:cNvSpPr>
            <a:spLocks noChangeArrowheads="1"/>
          </p:cNvSpPr>
          <p:nvPr/>
        </p:nvSpPr>
        <p:spPr bwMode="auto">
          <a:xfrm>
            <a:off x="2829739" y="2612435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(5,6,3)</a:t>
            </a:r>
          </a:p>
        </p:txBody>
      </p:sp>
      <p:sp>
        <p:nvSpPr>
          <p:cNvPr id="30" name="Rectangle 211"/>
          <p:cNvSpPr>
            <a:spLocks noChangeArrowheads="1"/>
          </p:cNvSpPr>
          <p:nvPr/>
        </p:nvSpPr>
        <p:spPr bwMode="auto">
          <a:xfrm>
            <a:off x="3123530" y="2939349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(6,5,5)</a:t>
            </a:r>
          </a:p>
        </p:txBody>
      </p:sp>
      <p:graphicFrame>
        <p:nvGraphicFramePr>
          <p:cNvPr id="3" name="Group 166">
            <a:extLst>
              <a:ext uri="{FF2B5EF4-FFF2-40B4-BE49-F238E27FC236}">
                <a16:creationId xmlns:a16="http://schemas.microsoft.com/office/drawing/2014/main" id="{5307489E-A5C7-7CDA-CC3E-A6C3817B5D3F}"/>
              </a:ext>
            </a:extLst>
          </p:cNvPr>
          <p:cNvGraphicFramePr>
            <a:graphicFrameLocks noGrp="1"/>
          </p:cNvGraphicFramePr>
          <p:nvPr/>
        </p:nvGraphicFramePr>
        <p:xfrm>
          <a:off x="2232075" y="5314158"/>
          <a:ext cx="3162572" cy="375880"/>
        </p:xfrm>
        <a:graphic>
          <a:graphicData uri="http://schemas.openxmlformats.org/drawingml/2006/table">
            <a:tbl>
              <a:tblPr/>
              <a:tblGrid>
                <a:gridCol w="4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88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k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u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qt_mov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x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y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822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95" grpId="0" animBg="1"/>
      <p:bldP spid="29895" grpId="1" animBg="1"/>
      <p:bldP spid="29899" grpId="0" animBg="1"/>
      <p:bldP spid="2989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196"/>
          <p:cNvSpPr txBox="1">
            <a:spLocks noChangeArrowheads="1"/>
          </p:cNvSpPr>
          <p:nvPr/>
        </p:nvSpPr>
        <p:spPr bwMode="auto">
          <a:xfrm>
            <a:off x="4022296" y="6308852"/>
            <a:ext cx="4229408" cy="51701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{2, 1, -1, -2, -2, -1,  1,  2}</a:t>
            </a:r>
          </a:p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{1, 2,  2,  1, -1, -2, -2, -1}</a:t>
            </a:r>
          </a:p>
        </p:txBody>
      </p:sp>
      <p:sp>
        <p:nvSpPr>
          <p:cNvPr id="28" name="Text Box 165"/>
          <p:cNvSpPr txBox="1">
            <a:spLocks noChangeArrowheads="1"/>
          </p:cNvSpPr>
          <p:nvPr/>
        </p:nvSpPr>
        <p:spPr bwMode="auto">
          <a:xfrm>
            <a:off x="5834702" y="3755623"/>
            <a:ext cx="4768678" cy="248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&gt; SIZE**2)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k = 0	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 &amp; (k &lt;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u= x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row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v = y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column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(u, v,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board[u][v]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+ 1, u, v)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): #if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good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discard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it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   board[u][v] = 0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k = k + 1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graphicFrame>
        <p:nvGraphicFramePr>
          <p:cNvPr id="27650" name="Group 2"/>
          <p:cNvGraphicFramePr>
            <a:graphicFrameLocks noGrp="1"/>
          </p:cNvGraphicFramePr>
          <p:nvPr/>
        </p:nvGraphicFramePr>
        <p:xfrm>
          <a:off x="7239481" y="1222621"/>
          <a:ext cx="3254740" cy="231543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812" name="Rectangle 164"/>
          <p:cNvSpPr>
            <a:spLocks noChangeArrowheads="1"/>
          </p:cNvSpPr>
          <p:nvPr/>
        </p:nvSpPr>
        <p:spPr bwMode="auto">
          <a:xfrm>
            <a:off x="1850436" y="1633132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(2,0,0)</a:t>
            </a:r>
          </a:p>
        </p:txBody>
      </p:sp>
      <p:sp>
        <p:nvSpPr>
          <p:cNvPr id="27840" name="Rectangle 192"/>
          <p:cNvSpPr>
            <a:spLocks noChangeArrowheads="1"/>
          </p:cNvSpPr>
          <p:nvPr/>
        </p:nvSpPr>
        <p:spPr bwMode="auto">
          <a:xfrm>
            <a:off x="2263409" y="5715352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3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41" name="Rectangle 193"/>
          <p:cNvSpPr>
            <a:spLocks noChangeArrowheads="1"/>
          </p:cNvSpPr>
          <p:nvPr/>
        </p:nvSpPr>
        <p:spPr bwMode="auto">
          <a:xfrm>
            <a:off x="2731808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3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42" name="Rectangle 194"/>
          <p:cNvSpPr>
            <a:spLocks noChangeArrowheads="1"/>
          </p:cNvSpPr>
          <p:nvPr/>
        </p:nvSpPr>
        <p:spPr bwMode="auto">
          <a:xfrm>
            <a:off x="3189776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6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43" name="Rectangle 195"/>
          <p:cNvSpPr>
            <a:spLocks noChangeArrowheads="1"/>
          </p:cNvSpPr>
          <p:nvPr/>
        </p:nvSpPr>
        <p:spPr bwMode="auto">
          <a:xfrm>
            <a:off x="3613181" y="5715961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en-US" sz="1633">
                <a:solidFill>
                  <a:srgbClr val="000000"/>
                </a:solidFill>
              </a:rPr>
              <a:t>6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45" name="Rectangle 197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5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46" name="Rectangle 198"/>
          <p:cNvSpPr>
            <a:spLocks noChangeArrowheads="1"/>
          </p:cNvSpPr>
          <p:nvPr/>
        </p:nvSpPr>
        <p:spPr bwMode="auto">
          <a:xfrm>
            <a:off x="5017328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5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47" name="Freeform 199"/>
          <p:cNvSpPr>
            <a:spLocks/>
          </p:cNvSpPr>
          <p:nvPr/>
        </p:nvSpPr>
        <p:spPr bwMode="auto">
          <a:xfrm>
            <a:off x="7435138" y="4539514"/>
            <a:ext cx="816566" cy="1440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7848" name="Rectangle 200"/>
          <p:cNvSpPr>
            <a:spLocks noChangeArrowheads="1"/>
          </p:cNvSpPr>
          <p:nvPr/>
        </p:nvSpPr>
        <p:spPr bwMode="auto">
          <a:xfrm>
            <a:off x="2502824" y="2285521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(4,4,2)</a:t>
            </a:r>
          </a:p>
        </p:txBody>
      </p:sp>
      <p:sp>
        <p:nvSpPr>
          <p:cNvPr id="27849" name="Rectangle 201"/>
          <p:cNvSpPr>
            <a:spLocks noChangeArrowheads="1"/>
          </p:cNvSpPr>
          <p:nvPr/>
        </p:nvSpPr>
        <p:spPr bwMode="auto">
          <a:xfrm>
            <a:off x="4593923" y="5715352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3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50" name="Rectangle 202"/>
          <p:cNvSpPr>
            <a:spLocks noChangeArrowheads="1"/>
          </p:cNvSpPr>
          <p:nvPr/>
        </p:nvSpPr>
        <p:spPr bwMode="auto">
          <a:xfrm>
            <a:off x="5017328" y="5715352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6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51" name="Rectangle 203"/>
          <p:cNvSpPr>
            <a:spLocks noChangeArrowheads="1"/>
          </p:cNvSpPr>
          <p:nvPr/>
        </p:nvSpPr>
        <p:spPr bwMode="auto">
          <a:xfrm>
            <a:off x="3613181" y="5715352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en-US" sz="1633">
                <a:solidFill>
                  <a:srgbClr val="000000"/>
                </a:solidFill>
              </a:rPr>
              <a:t>7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52" name="Rectangle 204"/>
          <p:cNvSpPr>
            <a:spLocks noChangeArrowheads="1"/>
          </p:cNvSpPr>
          <p:nvPr/>
        </p:nvSpPr>
        <p:spPr bwMode="auto">
          <a:xfrm>
            <a:off x="2731808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5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53" name="Rectangle 205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7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54" name="Freeform 206"/>
          <p:cNvSpPr>
            <a:spLocks/>
          </p:cNvSpPr>
          <p:nvPr/>
        </p:nvSpPr>
        <p:spPr bwMode="auto">
          <a:xfrm>
            <a:off x="8708975" y="4866136"/>
            <a:ext cx="816566" cy="1441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7855" name="Rectangle 207"/>
          <p:cNvSpPr>
            <a:spLocks noChangeArrowheads="1"/>
          </p:cNvSpPr>
          <p:nvPr/>
        </p:nvSpPr>
        <p:spPr bwMode="auto">
          <a:xfrm>
            <a:off x="2177350" y="1960047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(3,2,1)</a:t>
            </a:r>
          </a:p>
        </p:txBody>
      </p:sp>
      <p:sp>
        <p:nvSpPr>
          <p:cNvPr id="27856" name="Freeform 208"/>
          <p:cNvSpPr>
            <a:spLocks/>
          </p:cNvSpPr>
          <p:nvPr/>
        </p:nvSpPr>
        <p:spPr bwMode="auto">
          <a:xfrm>
            <a:off x="5487264" y="5321142"/>
            <a:ext cx="980743" cy="41475"/>
          </a:xfrm>
          <a:custGeom>
            <a:avLst/>
            <a:gdLst>
              <a:gd name="T0" fmla="*/ 0 w 3001"/>
              <a:gd name="T1" fmla="*/ 0 h 1"/>
              <a:gd name="T2" fmla="*/ 3000 w 30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30" name="Rectangle 208"/>
          <p:cNvSpPr>
            <a:spLocks noChangeArrowheads="1"/>
          </p:cNvSpPr>
          <p:nvPr/>
        </p:nvSpPr>
        <p:spPr bwMode="auto">
          <a:xfrm>
            <a:off x="5148453" y="6336215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31" name="Rectangle 206"/>
          <p:cNvSpPr>
            <a:spLocks noChangeArrowheads="1"/>
          </p:cNvSpPr>
          <p:nvPr/>
        </p:nvSpPr>
        <p:spPr bwMode="auto">
          <a:xfrm>
            <a:off x="2829739" y="2612435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(5,6,3)</a:t>
            </a:r>
          </a:p>
        </p:txBody>
      </p:sp>
      <p:sp>
        <p:nvSpPr>
          <p:cNvPr id="32" name="Rectangle 211"/>
          <p:cNvSpPr>
            <a:spLocks noChangeArrowheads="1"/>
          </p:cNvSpPr>
          <p:nvPr/>
        </p:nvSpPr>
        <p:spPr bwMode="auto">
          <a:xfrm>
            <a:off x="3123530" y="2939349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(6,5,5)</a:t>
            </a:r>
          </a:p>
        </p:txBody>
      </p:sp>
      <p:sp>
        <p:nvSpPr>
          <p:cNvPr id="34" name="Rectangle 200"/>
          <p:cNvSpPr>
            <a:spLocks noChangeArrowheads="1"/>
          </p:cNvSpPr>
          <p:nvPr/>
        </p:nvSpPr>
        <p:spPr bwMode="auto">
          <a:xfrm>
            <a:off x="3384196" y="3266263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(7,3,6)</a:t>
            </a:r>
          </a:p>
        </p:txBody>
      </p:sp>
      <p:sp>
        <p:nvSpPr>
          <p:cNvPr id="35" name="Freeform 208"/>
          <p:cNvSpPr>
            <a:spLocks/>
          </p:cNvSpPr>
          <p:nvPr/>
        </p:nvSpPr>
        <p:spPr bwMode="auto">
          <a:xfrm flipV="1">
            <a:off x="5508081" y="5869851"/>
            <a:ext cx="587919" cy="41475"/>
          </a:xfrm>
          <a:custGeom>
            <a:avLst/>
            <a:gdLst>
              <a:gd name="T0" fmla="*/ 0 w 3001"/>
              <a:gd name="T1" fmla="*/ 0 h 1"/>
              <a:gd name="T2" fmla="*/ 3000 w 30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36" name="Rectangle 192"/>
          <p:cNvSpPr>
            <a:spLocks noChangeArrowheads="1"/>
          </p:cNvSpPr>
          <p:nvPr/>
        </p:nvSpPr>
        <p:spPr bwMode="auto">
          <a:xfrm>
            <a:off x="2285349" y="5715352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0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37" name="Rectangle 207"/>
          <p:cNvSpPr>
            <a:spLocks noChangeArrowheads="1"/>
          </p:cNvSpPr>
          <p:nvPr/>
        </p:nvSpPr>
        <p:spPr bwMode="auto">
          <a:xfrm>
            <a:off x="6193643" y="6336215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>
              <a:solidFill>
                <a:prstClr val="black"/>
              </a:solidFill>
            </a:endParaRPr>
          </a:p>
        </p:txBody>
      </p:sp>
      <p:graphicFrame>
        <p:nvGraphicFramePr>
          <p:cNvPr id="3" name="Group 166">
            <a:extLst>
              <a:ext uri="{FF2B5EF4-FFF2-40B4-BE49-F238E27FC236}">
                <a16:creationId xmlns:a16="http://schemas.microsoft.com/office/drawing/2014/main" id="{BE09A9BD-4C3C-B385-F5F1-CF4198AA6D8A}"/>
              </a:ext>
            </a:extLst>
          </p:cNvPr>
          <p:cNvGraphicFramePr>
            <a:graphicFrameLocks noGrp="1"/>
          </p:cNvGraphicFramePr>
          <p:nvPr/>
        </p:nvGraphicFramePr>
        <p:xfrm>
          <a:off x="2232075" y="5314158"/>
          <a:ext cx="3162572" cy="375880"/>
        </p:xfrm>
        <a:graphic>
          <a:graphicData uri="http://schemas.openxmlformats.org/drawingml/2006/table">
            <a:tbl>
              <a:tblPr/>
              <a:tblGrid>
                <a:gridCol w="4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88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k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u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qt_mov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x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y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325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41" grpId="0" animBg="1"/>
      <p:bldP spid="27842" grpId="0" animBg="1"/>
      <p:bldP spid="27847" grpId="0" animBg="1"/>
      <p:bldP spid="27847" grpId="1" animBg="1"/>
      <p:bldP spid="27854" grpId="0" animBg="1"/>
      <p:bldP spid="27854" grpId="1" animBg="1"/>
      <p:bldP spid="27856" grpId="0" animBg="1"/>
      <p:bldP spid="30" grpId="0" animBg="1"/>
      <p:bldP spid="35" grpId="0" animBg="1"/>
      <p:bldP spid="36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err="1"/>
              <a:t>Recursion</a:t>
            </a:r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197218" y="2693640"/>
            <a:ext cx="4898782" cy="21121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1646" tIns="40823" rIns="81646" bIns="40823" anchorCtr="0" compatLnSpc="0">
            <a:spAutoFit/>
          </a:bodyPr>
          <a:lstStyle/>
          <a:p>
            <a:pPr lvl="0" hangingPunct="0"/>
            <a:r>
              <a:rPr lang="pt-BR" sz="1996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n</a:t>
            </a:r>
            <a:r>
              <a:rPr lang="pt-BR" sz="1996" dirty="0">
                <a:latin typeface="Courier New" pitchFamily="49" charset="0"/>
                <a:ea typeface="DejaVu Sans" pitchFamily="2"/>
                <a:cs typeface="Courier New" pitchFamily="49" charset="0"/>
              </a:rPr>
              <a:t> = </a:t>
            </a:r>
            <a:r>
              <a:rPr lang="pt-BR" sz="1996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int</a:t>
            </a:r>
            <a:r>
              <a:rPr lang="pt-BR" sz="1996" dirty="0">
                <a:latin typeface="Courier New" pitchFamily="49" charset="0"/>
                <a:ea typeface="DejaVu Sans" pitchFamily="2"/>
                <a:cs typeface="Courier New" pitchFamily="49" charset="0"/>
              </a:rPr>
              <a:t>(input())</a:t>
            </a:r>
          </a:p>
          <a:p>
            <a:pPr lvl="0" hangingPunct="0"/>
            <a:r>
              <a:rPr lang="pt-BR" sz="1996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fact</a:t>
            </a:r>
            <a:r>
              <a:rPr lang="pt-BR" sz="1996" dirty="0">
                <a:latin typeface="Courier New" pitchFamily="49" charset="0"/>
                <a:ea typeface="DejaVu Sans" pitchFamily="2"/>
                <a:cs typeface="Courier New" pitchFamily="49" charset="0"/>
              </a:rPr>
              <a:t> = 1</a:t>
            </a:r>
          </a:p>
          <a:p>
            <a:pPr lvl="0" hangingPunct="0"/>
            <a:r>
              <a:rPr lang="pt-BR" sz="1996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if</a:t>
            </a:r>
            <a:r>
              <a:rPr lang="pt-BR" sz="1996" dirty="0">
                <a:latin typeface="Courier New" pitchFamily="49" charset="0"/>
                <a:ea typeface="DejaVu Sans" pitchFamily="2"/>
                <a:cs typeface="Courier New" pitchFamily="49" charset="0"/>
              </a:rPr>
              <a:t> (</a:t>
            </a:r>
            <a:r>
              <a:rPr lang="pt-BR" sz="1996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n</a:t>
            </a:r>
            <a:r>
              <a:rPr lang="pt-BR" sz="1996" dirty="0">
                <a:latin typeface="Courier New" pitchFamily="49" charset="0"/>
                <a:ea typeface="DejaVu Sans" pitchFamily="2"/>
                <a:cs typeface="Courier New" pitchFamily="49" charset="0"/>
              </a:rPr>
              <a:t> &gt; 1):</a:t>
            </a:r>
          </a:p>
          <a:p>
            <a:pPr lvl="0" hangingPunct="0"/>
            <a:r>
              <a:rPr lang="pt-BR" sz="1996" dirty="0">
                <a:latin typeface="Courier New" pitchFamily="49" charset="0"/>
                <a:ea typeface="DejaVu Sans" pitchFamily="2"/>
                <a:cs typeface="Courier New" pitchFamily="49" charset="0"/>
              </a:rPr>
              <a:t>   for </a:t>
            </a:r>
            <a:r>
              <a:rPr lang="pt-BR" sz="1996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i</a:t>
            </a:r>
            <a:r>
              <a:rPr lang="pt-BR" sz="1996" dirty="0">
                <a:latin typeface="Courier New" pitchFamily="49" charset="0"/>
                <a:ea typeface="DejaVu Sans" pitchFamily="2"/>
                <a:cs typeface="Courier New" pitchFamily="49" charset="0"/>
              </a:rPr>
              <a:t> in range (2, n+1):</a:t>
            </a:r>
          </a:p>
          <a:p>
            <a:pPr lvl="0" hangingPunct="0"/>
            <a:r>
              <a:rPr lang="pt-BR" sz="1996" dirty="0">
                <a:latin typeface="Courier New" pitchFamily="49" charset="0"/>
                <a:ea typeface="DejaVu Sans" pitchFamily="2"/>
                <a:cs typeface="Courier New" pitchFamily="49" charset="0"/>
              </a:rPr>
              <a:t>      </a:t>
            </a:r>
            <a:r>
              <a:rPr lang="pt-BR" sz="1996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fact</a:t>
            </a:r>
            <a:r>
              <a:rPr lang="pt-BR" sz="1996" dirty="0">
                <a:latin typeface="Courier New" pitchFamily="49" charset="0"/>
                <a:ea typeface="DejaVu Sans" pitchFamily="2"/>
                <a:cs typeface="Courier New" pitchFamily="49" charset="0"/>
              </a:rPr>
              <a:t> = </a:t>
            </a:r>
            <a:r>
              <a:rPr lang="pt-BR" sz="1996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fact</a:t>
            </a:r>
            <a:r>
              <a:rPr lang="pt-BR" sz="1996" dirty="0">
                <a:latin typeface="Courier New" pitchFamily="49" charset="0"/>
                <a:ea typeface="DejaVu Sans" pitchFamily="2"/>
                <a:cs typeface="Courier New" pitchFamily="49" charset="0"/>
              </a:rPr>
              <a:t> * </a:t>
            </a:r>
            <a:r>
              <a:rPr lang="pt-BR" sz="1996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i</a:t>
            </a:r>
            <a:endParaRPr lang="pt-BR" sz="1996" dirty="0">
              <a:latin typeface="Courier New" pitchFamily="49" charset="0"/>
              <a:ea typeface="DejaVu Sans" pitchFamily="2"/>
              <a:cs typeface="Courier New" pitchFamily="49" charset="0"/>
            </a:endParaRPr>
          </a:p>
          <a:p>
            <a:pPr lvl="0" hangingPunct="0"/>
            <a:endParaRPr lang="pt-BR" sz="1996" dirty="0">
              <a:latin typeface="Courier New" pitchFamily="49" charset="0"/>
              <a:ea typeface="DejaVu Sans" pitchFamily="2"/>
              <a:cs typeface="Courier New" pitchFamily="49" charset="0"/>
            </a:endParaRPr>
          </a:p>
          <a:p>
            <a:pPr lvl="0" hangingPunct="0"/>
            <a:r>
              <a:rPr lang="pt-BR" sz="1996" dirty="0">
                <a:latin typeface="Courier New" pitchFamily="49" charset="0"/>
                <a:ea typeface="DejaVu Sans" pitchFamily="2"/>
                <a:cs typeface="Courier New" pitchFamily="49" charset="0"/>
              </a:rPr>
              <a:t>print(</a:t>
            </a:r>
            <a:r>
              <a:rPr lang="pt-BR" sz="1996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fact</a:t>
            </a:r>
            <a:r>
              <a:rPr lang="pt-BR" sz="1996" dirty="0">
                <a:latin typeface="Courier New" pitchFamily="49" charset="0"/>
                <a:ea typeface="DejaVu Sans" pitchFamily="2"/>
                <a:cs typeface="Courier New" pitchFamily="49" charset="0"/>
              </a:rPr>
              <a:t>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912181" y="4097994"/>
            <a:ext cx="1959513" cy="480053"/>
          </a:xfrm>
          <a:prstGeom prst="rect">
            <a:avLst/>
          </a:prstGeom>
          <a:noFill/>
          <a:ln>
            <a:noFill/>
          </a:ln>
        </p:spPr>
        <p:txBody>
          <a:bodyPr vert="horz" lIns="81646" tIns="40823" rIns="81646" bIns="40823" compatLnSpc="0">
            <a:spAutoFit/>
          </a:bodyPr>
          <a:lstStyle/>
          <a:p>
            <a:pPr hangingPunct="0"/>
            <a:r>
              <a:rPr lang="pt-BR" sz="2540" b="1" dirty="0">
                <a:ea typeface="DejaVu Sans" pitchFamily="2"/>
                <a:cs typeface="DejaVu Sans" pitchFamily="2"/>
              </a:rPr>
              <a:t>Output:</a:t>
            </a:r>
            <a:r>
              <a:rPr lang="pt-BR" sz="2540" dirty="0">
                <a:ea typeface="DejaVu Sans" pitchFamily="2"/>
                <a:cs typeface="DejaVu Sans" pitchFamily="2"/>
              </a:rPr>
              <a:t> 120</a:t>
            </a:r>
          </a:p>
        </p:txBody>
      </p:sp>
      <p:sp>
        <p:nvSpPr>
          <p:cNvPr id="6" name="Forma livre 5"/>
          <p:cNvSpPr/>
          <p:nvPr/>
        </p:nvSpPr>
        <p:spPr>
          <a:xfrm>
            <a:off x="6912181" y="2220782"/>
            <a:ext cx="1143049" cy="33866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0">
            <a:solidFill>
              <a:srgbClr val="FFFFFF"/>
            </a:solidFill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996">
                <a:ea typeface="DejaVu Sans" pitchFamily="2"/>
                <a:cs typeface="DejaVu Sans" pitchFamily="2"/>
              </a:rPr>
              <a:t>5</a:t>
            </a:r>
          </a:p>
        </p:txBody>
      </p:sp>
      <p:sp>
        <p:nvSpPr>
          <p:cNvPr id="7" name="Forma livre 6"/>
          <p:cNvSpPr/>
          <p:nvPr/>
        </p:nvSpPr>
        <p:spPr>
          <a:xfrm>
            <a:off x="8055230" y="2220782"/>
            <a:ext cx="1143049" cy="33866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0">
            <a:solidFill>
              <a:srgbClr val="FFFFFF"/>
            </a:solidFill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996" dirty="0">
                <a:ea typeface="DejaVu Sans" pitchFamily="2"/>
                <a:cs typeface="DejaVu Sans" pitchFamily="2"/>
              </a:rPr>
              <a:t>1</a:t>
            </a:r>
          </a:p>
        </p:txBody>
      </p:sp>
      <p:sp>
        <p:nvSpPr>
          <p:cNvPr id="8" name="Forma livre 7"/>
          <p:cNvSpPr/>
          <p:nvPr/>
        </p:nvSpPr>
        <p:spPr>
          <a:xfrm>
            <a:off x="9198279" y="2220782"/>
            <a:ext cx="1143049" cy="33866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0">
            <a:solidFill>
              <a:srgbClr val="FFFFFF"/>
            </a:solidFill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996" dirty="0">
                <a:ea typeface="DejaVu Sans" pitchFamily="2"/>
                <a:cs typeface="DejaVu Sans" pitchFamily="2"/>
              </a:rPr>
              <a:t>2</a:t>
            </a:r>
          </a:p>
        </p:txBody>
      </p:sp>
      <p:sp>
        <p:nvSpPr>
          <p:cNvPr id="9" name="Forma livre 8"/>
          <p:cNvSpPr/>
          <p:nvPr/>
        </p:nvSpPr>
        <p:spPr>
          <a:xfrm>
            <a:off x="6912181" y="2560757"/>
            <a:ext cx="1143049" cy="33866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7EEEE"/>
          </a:solidFill>
          <a:ln w="0">
            <a:solidFill>
              <a:srgbClr val="FFFFFF"/>
            </a:solidFill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10" name="Forma livre 9"/>
          <p:cNvSpPr/>
          <p:nvPr/>
        </p:nvSpPr>
        <p:spPr>
          <a:xfrm>
            <a:off x="8055230" y="2560757"/>
            <a:ext cx="1143049" cy="33866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7EEEE"/>
          </a:solidFill>
          <a:ln w="0">
            <a:solidFill>
              <a:srgbClr val="FFFFFF"/>
            </a:solidFill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996" dirty="0">
                <a:ea typeface="DejaVu Sans" pitchFamily="2"/>
                <a:cs typeface="DejaVu Sans" pitchFamily="2"/>
              </a:rPr>
              <a:t>2</a:t>
            </a:r>
          </a:p>
        </p:txBody>
      </p:sp>
      <p:sp>
        <p:nvSpPr>
          <p:cNvPr id="11" name="Forma livre 10"/>
          <p:cNvSpPr/>
          <p:nvPr/>
        </p:nvSpPr>
        <p:spPr>
          <a:xfrm>
            <a:off x="9198279" y="2560757"/>
            <a:ext cx="1143049" cy="33866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7EEEE"/>
          </a:solidFill>
          <a:ln w="0">
            <a:solidFill>
              <a:srgbClr val="FFFFFF"/>
            </a:solidFill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996" dirty="0">
                <a:ea typeface="DejaVu Sans" pitchFamily="2"/>
                <a:cs typeface="DejaVu Sans" pitchFamily="2"/>
              </a:rPr>
              <a:t>3</a:t>
            </a:r>
          </a:p>
        </p:txBody>
      </p:sp>
      <p:sp>
        <p:nvSpPr>
          <p:cNvPr id="12" name="Forma livre 11"/>
          <p:cNvSpPr/>
          <p:nvPr/>
        </p:nvSpPr>
        <p:spPr>
          <a:xfrm>
            <a:off x="6912181" y="2900406"/>
            <a:ext cx="1143049" cy="33899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0">
            <a:solidFill>
              <a:srgbClr val="FFFFFF"/>
            </a:solidFill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13" name="Forma livre 12"/>
          <p:cNvSpPr/>
          <p:nvPr/>
        </p:nvSpPr>
        <p:spPr>
          <a:xfrm>
            <a:off x="8055230" y="2900406"/>
            <a:ext cx="1143049" cy="33899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0">
            <a:solidFill>
              <a:srgbClr val="FFFFFF"/>
            </a:solidFill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996" dirty="0">
                <a:ea typeface="DejaVu Sans" pitchFamily="2"/>
                <a:cs typeface="DejaVu Sans" pitchFamily="2"/>
              </a:rPr>
              <a:t>6</a:t>
            </a:r>
          </a:p>
        </p:txBody>
      </p:sp>
      <p:sp>
        <p:nvSpPr>
          <p:cNvPr id="14" name="Forma livre 13"/>
          <p:cNvSpPr/>
          <p:nvPr/>
        </p:nvSpPr>
        <p:spPr>
          <a:xfrm>
            <a:off x="9198279" y="2900406"/>
            <a:ext cx="1143049" cy="33899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0">
            <a:solidFill>
              <a:srgbClr val="FFFFFF"/>
            </a:solidFill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996" dirty="0">
                <a:ea typeface="DejaVu Sans" pitchFamily="2"/>
                <a:cs typeface="DejaVu Sans" pitchFamily="2"/>
              </a:rPr>
              <a:t>4</a:t>
            </a:r>
          </a:p>
        </p:txBody>
      </p:sp>
      <p:sp>
        <p:nvSpPr>
          <p:cNvPr id="15" name="Forma livre 14"/>
          <p:cNvSpPr/>
          <p:nvPr/>
        </p:nvSpPr>
        <p:spPr>
          <a:xfrm>
            <a:off x="6912181" y="3240382"/>
            <a:ext cx="1143049" cy="33866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7EEEE"/>
          </a:solidFill>
          <a:ln w="0">
            <a:solidFill>
              <a:srgbClr val="FFFFFF"/>
            </a:solidFill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16" name="Forma livre 15"/>
          <p:cNvSpPr/>
          <p:nvPr/>
        </p:nvSpPr>
        <p:spPr>
          <a:xfrm>
            <a:off x="8055230" y="3240382"/>
            <a:ext cx="1143049" cy="33866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7EEEE"/>
          </a:solidFill>
          <a:ln w="0">
            <a:solidFill>
              <a:srgbClr val="FFFFFF"/>
            </a:solidFill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996" dirty="0">
                <a:ea typeface="DejaVu Sans" pitchFamily="2"/>
                <a:cs typeface="DejaVu Sans" pitchFamily="2"/>
              </a:rPr>
              <a:t>24</a:t>
            </a:r>
          </a:p>
        </p:txBody>
      </p:sp>
      <p:sp>
        <p:nvSpPr>
          <p:cNvPr id="17" name="Forma livre 16"/>
          <p:cNvSpPr/>
          <p:nvPr/>
        </p:nvSpPr>
        <p:spPr>
          <a:xfrm>
            <a:off x="9198279" y="3240382"/>
            <a:ext cx="1143049" cy="33866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7EEEE"/>
          </a:solidFill>
          <a:ln w="0">
            <a:solidFill>
              <a:srgbClr val="FFFFFF"/>
            </a:solidFill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996" dirty="0">
                <a:ea typeface="DejaVu Sans" pitchFamily="2"/>
                <a:cs typeface="DejaVu Sans" pitchFamily="2"/>
              </a:rPr>
              <a:t>5</a:t>
            </a:r>
          </a:p>
        </p:txBody>
      </p:sp>
      <p:sp>
        <p:nvSpPr>
          <p:cNvPr id="18" name="Forma livre 17"/>
          <p:cNvSpPr/>
          <p:nvPr/>
        </p:nvSpPr>
        <p:spPr>
          <a:xfrm>
            <a:off x="6912181" y="3580357"/>
            <a:ext cx="1143049" cy="33866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0">
            <a:solidFill>
              <a:srgbClr val="FFFFFF"/>
            </a:solidFill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hangingPunct="0"/>
            <a:endParaRPr lang="pt-BR" sz="1633">
              <a:ea typeface="DejaVu Sans" pitchFamily="2"/>
              <a:cs typeface="DejaVu Sans" pitchFamily="2"/>
            </a:endParaRPr>
          </a:p>
        </p:txBody>
      </p:sp>
      <p:sp>
        <p:nvSpPr>
          <p:cNvPr id="19" name="Forma livre 18"/>
          <p:cNvSpPr/>
          <p:nvPr/>
        </p:nvSpPr>
        <p:spPr>
          <a:xfrm>
            <a:off x="8055230" y="3580357"/>
            <a:ext cx="1143049" cy="33866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0">
            <a:solidFill>
              <a:srgbClr val="FFFFFF"/>
            </a:solidFill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996" dirty="0">
                <a:ea typeface="DejaVu Sans" pitchFamily="2"/>
                <a:cs typeface="DejaVu Sans" pitchFamily="2"/>
              </a:rPr>
              <a:t>120</a:t>
            </a:r>
          </a:p>
        </p:txBody>
      </p:sp>
      <p:sp>
        <p:nvSpPr>
          <p:cNvPr id="20" name="Forma livre 19"/>
          <p:cNvSpPr/>
          <p:nvPr/>
        </p:nvSpPr>
        <p:spPr>
          <a:xfrm>
            <a:off x="9198279" y="3580357"/>
            <a:ext cx="1143049" cy="33866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0">
            <a:solidFill>
              <a:srgbClr val="FFFFFF"/>
            </a:solidFill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2177" dirty="0">
                <a:ea typeface="DejaVu Sans" pitchFamily="2"/>
                <a:cs typeface="DejaVu Sans" pitchFamily="2"/>
              </a:rPr>
              <a:t>6</a:t>
            </a:r>
          </a:p>
        </p:txBody>
      </p:sp>
      <p:sp>
        <p:nvSpPr>
          <p:cNvPr id="21" name="Forma livre 20"/>
          <p:cNvSpPr/>
          <p:nvPr/>
        </p:nvSpPr>
        <p:spPr>
          <a:xfrm>
            <a:off x="6912181" y="1894523"/>
            <a:ext cx="1143049" cy="33866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3CCCC"/>
          </a:solidFill>
          <a:ln w="0"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996" b="1">
                <a:solidFill>
                  <a:schemeClr val="bg1"/>
                </a:solidFill>
                <a:ea typeface="DejaVu Sans" pitchFamily="2"/>
                <a:cs typeface="DejaVu Sans" pitchFamily="2"/>
              </a:rPr>
              <a:t>n</a:t>
            </a:r>
          </a:p>
        </p:txBody>
      </p:sp>
      <p:sp>
        <p:nvSpPr>
          <p:cNvPr id="22" name="Forma livre 21"/>
          <p:cNvSpPr/>
          <p:nvPr/>
        </p:nvSpPr>
        <p:spPr>
          <a:xfrm>
            <a:off x="8055230" y="1894523"/>
            <a:ext cx="1143049" cy="33866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3CCCC"/>
          </a:solidFill>
          <a:ln w="0"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996" b="1" err="1">
                <a:solidFill>
                  <a:schemeClr val="bg1"/>
                </a:solidFill>
                <a:ea typeface="DejaVu Sans" pitchFamily="2"/>
                <a:cs typeface="DejaVu Sans" pitchFamily="2"/>
              </a:rPr>
              <a:t>fact</a:t>
            </a:r>
            <a:endParaRPr lang="pt-BR" sz="1996" b="1">
              <a:solidFill>
                <a:schemeClr val="bg1"/>
              </a:solidFill>
              <a:ea typeface="DejaVu Sans" pitchFamily="2"/>
              <a:cs typeface="DejaVu Sans" pitchFamily="2"/>
            </a:endParaRPr>
          </a:p>
        </p:txBody>
      </p:sp>
      <p:sp>
        <p:nvSpPr>
          <p:cNvPr id="23" name="Forma livre 22"/>
          <p:cNvSpPr/>
          <p:nvPr/>
        </p:nvSpPr>
        <p:spPr>
          <a:xfrm>
            <a:off x="9198279" y="1894523"/>
            <a:ext cx="1143049" cy="33866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3CCCC"/>
          </a:solidFill>
          <a:ln w="0">
            <a:noFill/>
            <a:prstDash val="solid"/>
          </a:ln>
        </p:spPr>
        <p:txBody>
          <a:bodyPr vert="horz" lIns="81646" tIns="40823" rIns="81646" bIns="40823" anchor="ctr" anchorCtr="0" compatLnSpc="0"/>
          <a:lstStyle/>
          <a:p>
            <a:pPr algn="ctr" hangingPunct="0"/>
            <a:r>
              <a:rPr lang="pt-BR" sz="1996" b="1">
                <a:solidFill>
                  <a:schemeClr val="bg1"/>
                </a:solidFill>
                <a:ea typeface="DejaVu Sans" pitchFamily="2"/>
                <a:cs typeface="DejaVu Sans" pitchFamily="2"/>
              </a:rPr>
              <a:t>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725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96"/>
          <p:cNvSpPr txBox="1">
            <a:spLocks noChangeArrowheads="1"/>
          </p:cNvSpPr>
          <p:nvPr/>
        </p:nvSpPr>
        <p:spPr bwMode="auto">
          <a:xfrm>
            <a:off x="4022296" y="6308852"/>
            <a:ext cx="4229408" cy="51701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{2, 1, -1, -2, -2, -1,  1,  2}</a:t>
            </a:r>
          </a:p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{1, 2,  2,  1, -1, -2, -2, -1}</a:t>
            </a:r>
          </a:p>
        </p:txBody>
      </p:sp>
      <p:sp>
        <p:nvSpPr>
          <p:cNvPr id="26" name="Text Box 165"/>
          <p:cNvSpPr txBox="1">
            <a:spLocks noChangeArrowheads="1"/>
          </p:cNvSpPr>
          <p:nvPr/>
        </p:nvSpPr>
        <p:spPr bwMode="auto">
          <a:xfrm>
            <a:off x="5834702" y="3755623"/>
            <a:ext cx="4768678" cy="248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&gt; SIZE**2)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k = 0	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 &amp; (k &lt;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u= x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row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v = y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column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(u, v,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board[u][v]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+ 1, u, v)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): #if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good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discard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it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   board[u][v] = 0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k = k + 1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graphicFrame>
        <p:nvGraphicFramePr>
          <p:cNvPr id="29698" name="Group 2"/>
          <p:cNvGraphicFramePr>
            <a:graphicFrameLocks noGrp="1"/>
          </p:cNvGraphicFramePr>
          <p:nvPr/>
        </p:nvGraphicFramePr>
        <p:xfrm>
          <a:off x="7239481" y="1233132"/>
          <a:ext cx="3254740" cy="231543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860" name="Rectangle 164"/>
          <p:cNvSpPr>
            <a:spLocks noChangeArrowheads="1"/>
          </p:cNvSpPr>
          <p:nvPr/>
        </p:nvSpPr>
        <p:spPr bwMode="auto">
          <a:xfrm>
            <a:off x="1850436" y="1633132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(2,0,0)</a:t>
            </a:r>
          </a:p>
        </p:txBody>
      </p:sp>
      <p:sp>
        <p:nvSpPr>
          <p:cNvPr id="29888" name="Rectangle 192"/>
          <p:cNvSpPr>
            <a:spLocks noChangeArrowheads="1"/>
          </p:cNvSpPr>
          <p:nvPr/>
        </p:nvSpPr>
        <p:spPr bwMode="auto">
          <a:xfrm>
            <a:off x="2275280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9889" name="Rectangle 193"/>
          <p:cNvSpPr>
            <a:spLocks noChangeArrowheads="1"/>
          </p:cNvSpPr>
          <p:nvPr/>
        </p:nvSpPr>
        <p:spPr bwMode="auto">
          <a:xfrm>
            <a:off x="2731808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5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1" name="Rectangle 195"/>
          <p:cNvSpPr>
            <a:spLocks noChangeArrowheads="1"/>
          </p:cNvSpPr>
          <p:nvPr/>
        </p:nvSpPr>
        <p:spPr bwMode="auto">
          <a:xfrm>
            <a:off x="3613181" y="5715961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en-US" sz="1633">
                <a:solidFill>
                  <a:srgbClr val="000000"/>
                </a:solidFill>
              </a:rPr>
              <a:t>7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3" name="Rectangle 197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3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4" name="Rectangle 198"/>
          <p:cNvSpPr>
            <a:spLocks noChangeArrowheads="1"/>
          </p:cNvSpPr>
          <p:nvPr/>
        </p:nvSpPr>
        <p:spPr bwMode="auto">
          <a:xfrm>
            <a:off x="5017328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6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5" name="Freeform 199"/>
          <p:cNvSpPr>
            <a:spLocks/>
          </p:cNvSpPr>
          <p:nvPr/>
        </p:nvSpPr>
        <p:spPr bwMode="auto">
          <a:xfrm>
            <a:off x="7467812" y="4518494"/>
            <a:ext cx="816566" cy="1440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6" name="Rectangle 200"/>
          <p:cNvSpPr>
            <a:spLocks noChangeArrowheads="1"/>
          </p:cNvSpPr>
          <p:nvPr/>
        </p:nvSpPr>
        <p:spPr bwMode="auto">
          <a:xfrm>
            <a:off x="2502824" y="2285521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(4,4,2)</a:t>
            </a:r>
          </a:p>
        </p:txBody>
      </p:sp>
      <p:sp>
        <p:nvSpPr>
          <p:cNvPr id="29897" name="Rectangle 201"/>
          <p:cNvSpPr>
            <a:spLocks noChangeArrowheads="1"/>
          </p:cNvSpPr>
          <p:nvPr/>
        </p:nvSpPr>
        <p:spPr bwMode="auto">
          <a:xfrm>
            <a:off x="2731808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4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8" name="Rectangle 202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7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9" name="Freeform 203"/>
          <p:cNvSpPr>
            <a:spLocks/>
          </p:cNvSpPr>
          <p:nvPr/>
        </p:nvSpPr>
        <p:spPr bwMode="auto">
          <a:xfrm>
            <a:off x="8708975" y="4897666"/>
            <a:ext cx="816566" cy="1441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900" name="Rectangle 204"/>
          <p:cNvSpPr>
            <a:spLocks noChangeArrowheads="1"/>
          </p:cNvSpPr>
          <p:nvPr/>
        </p:nvSpPr>
        <p:spPr bwMode="auto">
          <a:xfrm>
            <a:off x="2177350" y="1960047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(3,2,1)</a:t>
            </a:r>
          </a:p>
        </p:txBody>
      </p:sp>
      <p:sp>
        <p:nvSpPr>
          <p:cNvPr id="29901" name="Freeform 205"/>
          <p:cNvSpPr>
            <a:spLocks/>
          </p:cNvSpPr>
          <p:nvPr/>
        </p:nvSpPr>
        <p:spPr bwMode="auto">
          <a:xfrm flipV="1">
            <a:off x="5507203" y="5846001"/>
            <a:ext cx="588797" cy="63884"/>
          </a:xfrm>
          <a:custGeom>
            <a:avLst/>
            <a:gdLst>
              <a:gd name="T0" fmla="*/ 0 w 3001"/>
              <a:gd name="T1" fmla="*/ 0 h 1"/>
              <a:gd name="T2" fmla="*/ 3000 w 30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902" name="Rectangle 206"/>
          <p:cNvSpPr>
            <a:spLocks noChangeArrowheads="1"/>
          </p:cNvSpPr>
          <p:nvPr/>
        </p:nvSpPr>
        <p:spPr bwMode="auto">
          <a:xfrm>
            <a:off x="2829739" y="2612435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(5,6,3)</a:t>
            </a:r>
          </a:p>
        </p:txBody>
      </p:sp>
      <p:sp>
        <p:nvSpPr>
          <p:cNvPr id="29903" name="Rectangle 207"/>
          <p:cNvSpPr>
            <a:spLocks noChangeArrowheads="1"/>
          </p:cNvSpPr>
          <p:nvPr/>
        </p:nvSpPr>
        <p:spPr bwMode="auto">
          <a:xfrm>
            <a:off x="5442464" y="6336215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0" name="Rectangle 194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8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8" name="Rectangle 211"/>
          <p:cNvSpPr>
            <a:spLocks noChangeArrowheads="1"/>
          </p:cNvSpPr>
          <p:nvPr/>
        </p:nvSpPr>
        <p:spPr bwMode="auto">
          <a:xfrm>
            <a:off x="3123530" y="2939349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(6,5,5)</a:t>
            </a:r>
          </a:p>
        </p:txBody>
      </p:sp>
      <p:sp>
        <p:nvSpPr>
          <p:cNvPr id="29" name="Rectangle 200"/>
          <p:cNvSpPr>
            <a:spLocks noChangeArrowheads="1"/>
          </p:cNvSpPr>
          <p:nvPr/>
        </p:nvSpPr>
        <p:spPr bwMode="auto">
          <a:xfrm>
            <a:off x="3384196" y="3266263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(7,3,6)</a:t>
            </a:r>
          </a:p>
        </p:txBody>
      </p:sp>
      <p:graphicFrame>
        <p:nvGraphicFramePr>
          <p:cNvPr id="3" name="Group 166">
            <a:extLst>
              <a:ext uri="{FF2B5EF4-FFF2-40B4-BE49-F238E27FC236}">
                <a16:creationId xmlns:a16="http://schemas.microsoft.com/office/drawing/2014/main" id="{DD17CF15-A8DA-574D-C8E8-A31952717F5D}"/>
              </a:ext>
            </a:extLst>
          </p:cNvPr>
          <p:cNvGraphicFramePr>
            <a:graphicFrameLocks noGrp="1"/>
          </p:cNvGraphicFramePr>
          <p:nvPr/>
        </p:nvGraphicFramePr>
        <p:xfrm>
          <a:off x="2232075" y="5314158"/>
          <a:ext cx="3162572" cy="375880"/>
        </p:xfrm>
        <a:graphic>
          <a:graphicData uri="http://schemas.openxmlformats.org/drawingml/2006/table">
            <a:tbl>
              <a:tblPr/>
              <a:tblGrid>
                <a:gridCol w="4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88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k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u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qt_mov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x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y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858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95" grpId="0" animBg="1"/>
      <p:bldP spid="29895" grpId="1" animBg="1"/>
      <p:bldP spid="29899" grpId="0" animBg="1"/>
      <p:bldP spid="29899" grpId="1" animBg="1"/>
      <p:bldP spid="29901" grpId="0" animBg="1"/>
      <p:bldP spid="2989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96"/>
          <p:cNvSpPr txBox="1">
            <a:spLocks noChangeArrowheads="1"/>
          </p:cNvSpPr>
          <p:nvPr/>
        </p:nvSpPr>
        <p:spPr bwMode="auto">
          <a:xfrm>
            <a:off x="4022296" y="6308852"/>
            <a:ext cx="4229408" cy="51701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{2, 1, -1, -2, -2, -1,  1,  2}</a:t>
            </a:r>
          </a:p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{1, 2,  2,  1, -1, -2, -2, -1}</a:t>
            </a:r>
          </a:p>
        </p:txBody>
      </p:sp>
      <p:sp>
        <p:nvSpPr>
          <p:cNvPr id="26" name="Text Box 165"/>
          <p:cNvSpPr txBox="1">
            <a:spLocks noChangeArrowheads="1"/>
          </p:cNvSpPr>
          <p:nvPr/>
        </p:nvSpPr>
        <p:spPr bwMode="auto">
          <a:xfrm>
            <a:off x="5834702" y="3755623"/>
            <a:ext cx="4768678" cy="248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&gt; SIZE**2)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k = 0	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 &amp; (k &lt;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u= x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row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v = y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column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(u, v,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board[u][v]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+ 1, u, v)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): #if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good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discard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it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   board[u][v] = 0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k = k + 1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graphicFrame>
        <p:nvGraphicFramePr>
          <p:cNvPr id="29698" name="Group 2"/>
          <p:cNvGraphicFramePr>
            <a:graphicFrameLocks noGrp="1"/>
          </p:cNvGraphicFramePr>
          <p:nvPr/>
        </p:nvGraphicFramePr>
        <p:xfrm>
          <a:off x="7239481" y="1180580"/>
          <a:ext cx="3254740" cy="231543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860" name="Rectangle 164"/>
          <p:cNvSpPr>
            <a:spLocks noChangeArrowheads="1"/>
          </p:cNvSpPr>
          <p:nvPr/>
        </p:nvSpPr>
        <p:spPr bwMode="auto">
          <a:xfrm>
            <a:off x="1850436" y="1633132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(2,0,0)</a:t>
            </a:r>
          </a:p>
        </p:txBody>
      </p:sp>
      <p:sp>
        <p:nvSpPr>
          <p:cNvPr id="29888" name="Rectangle 192"/>
          <p:cNvSpPr>
            <a:spLocks noChangeArrowheads="1"/>
          </p:cNvSpPr>
          <p:nvPr/>
        </p:nvSpPr>
        <p:spPr bwMode="auto">
          <a:xfrm>
            <a:off x="2275280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2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89" name="Rectangle 193"/>
          <p:cNvSpPr>
            <a:spLocks noChangeArrowheads="1"/>
          </p:cNvSpPr>
          <p:nvPr/>
        </p:nvSpPr>
        <p:spPr bwMode="auto">
          <a:xfrm>
            <a:off x="2731808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4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1" name="Rectangle 195"/>
          <p:cNvSpPr>
            <a:spLocks noChangeArrowheads="1"/>
          </p:cNvSpPr>
          <p:nvPr/>
        </p:nvSpPr>
        <p:spPr bwMode="auto">
          <a:xfrm>
            <a:off x="3613181" y="5715961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en-US" sz="1633">
                <a:solidFill>
                  <a:srgbClr val="000000"/>
                </a:solidFill>
              </a:rPr>
              <a:t>7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3" name="Rectangle 197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3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4" name="Rectangle 198"/>
          <p:cNvSpPr>
            <a:spLocks noChangeArrowheads="1"/>
          </p:cNvSpPr>
          <p:nvPr/>
        </p:nvSpPr>
        <p:spPr bwMode="auto">
          <a:xfrm>
            <a:off x="5017328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6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5" name="Freeform 199"/>
          <p:cNvSpPr>
            <a:spLocks/>
          </p:cNvSpPr>
          <p:nvPr/>
        </p:nvSpPr>
        <p:spPr bwMode="auto">
          <a:xfrm>
            <a:off x="7402476" y="4539514"/>
            <a:ext cx="816566" cy="1440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6" name="Rectangle 200"/>
          <p:cNvSpPr>
            <a:spLocks noChangeArrowheads="1"/>
          </p:cNvSpPr>
          <p:nvPr/>
        </p:nvSpPr>
        <p:spPr bwMode="auto">
          <a:xfrm>
            <a:off x="2502824" y="2285521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(4,4,2)</a:t>
            </a:r>
          </a:p>
        </p:txBody>
      </p:sp>
      <p:sp>
        <p:nvSpPr>
          <p:cNvPr id="29897" name="Rectangle 201"/>
          <p:cNvSpPr>
            <a:spLocks noChangeArrowheads="1"/>
          </p:cNvSpPr>
          <p:nvPr/>
        </p:nvSpPr>
        <p:spPr bwMode="auto">
          <a:xfrm>
            <a:off x="2731808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2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8" name="Rectangle 202"/>
          <p:cNvSpPr>
            <a:spLocks noChangeArrowheads="1"/>
          </p:cNvSpPr>
          <p:nvPr/>
        </p:nvSpPr>
        <p:spPr bwMode="auto">
          <a:xfrm>
            <a:off x="3189776" y="5715644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8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9" name="Freeform 203"/>
          <p:cNvSpPr>
            <a:spLocks/>
          </p:cNvSpPr>
          <p:nvPr/>
        </p:nvSpPr>
        <p:spPr bwMode="auto">
          <a:xfrm>
            <a:off x="8643650" y="4918686"/>
            <a:ext cx="816566" cy="1441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900" name="Rectangle 204"/>
          <p:cNvSpPr>
            <a:spLocks noChangeArrowheads="1"/>
          </p:cNvSpPr>
          <p:nvPr/>
        </p:nvSpPr>
        <p:spPr bwMode="auto">
          <a:xfrm>
            <a:off x="2177350" y="1960047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(3,2,1)</a:t>
            </a:r>
          </a:p>
        </p:txBody>
      </p:sp>
      <p:sp>
        <p:nvSpPr>
          <p:cNvPr id="29901" name="Freeform 205"/>
          <p:cNvSpPr>
            <a:spLocks/>
          </p:cNvSpPr>
          <p:nvPr/>
        </p:nvSpPr>
        <p:spPr bwMode="auto">
          <a:xfrm>
            <a:off x="5344242" y="5907726"/>
            <a:ext cx="815853" cy="134248"/>
          </a:xfrm>
          <a:custGeom>
            <a:avLst/>
            <a:gdLst>
              <a:gd name="T0" fmla="*/ 0 w 3001"/>
              <a:gd name="T1" fmla="*/ 0 h 1"/>
              <a:gd name="T2" fmla="*/ 3000 w 30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902" name="Rectangle 206"/>
          <p:cNvSpPr>
            <a:spLocks noChangeArrowheads="1"/>
          </p:cNvSpPr>
          <p:nvPr/>
        </p:nvSpPr>
        <p:spPr bwMode="auto">
          <a:xfrm>
            <a:off x="2829739" y="2612435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(5,6,3)</a:t>
            </a:r>
          </a:p>
        </p:txBody>
      </p:sp>
      <p:sp>
        <p:nvSpPr>
          <p:cNvPr id="29903" name="Rectangle 207"/>
          <p:cNvSpPr>
            <a:spLocks noChangeArrowheads="1"/>
          </p:cNvSpPr>
          <p:nvPr/>
        </p:nvSpPr>
        <p:spPr bwMode="auto">
          <a:xfrm>
            <a:off x="5812469" y="6336215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0" name="Rectangle 194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8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8" name="Rectangle 211"/>
          <p:cNvSpPr>
            <a:spLocks noChangeArrowheads="1"/>
          </p:cNvSpPr>
          <p:nvPr/>
        </p:nvSpPr>
        <p:spPr bwMode="auto">
          <a:xfrm>
            <a:off x="3123530" y="2939349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(6,5,5)</a:t>
            </a:r>
          </a:p>
        </p:txBody>
      </p:sp>
      <p:sp>
        <p:nvSpPr>
          <p:cNvPr id="29" name="Rectangle 200"/>
          <p:cNvSpPr>
            <a:spLocks noChangeArrowheads="1"/>
          </p:cNvSpPr>
          <p:nvPr/>
        </p:nvSpPr>
        <p:spPr bwMode="auto">
          <a:xfrm>
            <a:off x="3384196" y="3266263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(7,3,6)</a:t>
            </a:r>
          </a:p>
        </p:txBody>
      </p:sp>
      <p:graphicFrame>
        <p:nvGraphicFramePr>
          <p:cNvPr id="3" name="Group 166">
            <a:extLst>
              <a:ext uri="{FF2B5EF4-FFF2-40B4-BE49-F238E27FC236}">
                <a16:creationId xmlns:a16="http://schemas.microsoft.com/office/drawing/2014/main" id="{27B0E0D4-6893-9750-248E-057BA2F57352}"/>
              </a:ext>
            </a:extLst>
          </p:cNvPr>
          <p:cNvGraphicFramePr>
            <a:graphicFrameLocks noGrp="1"/>
          </p:cNvGraphicFramePr>
          <p:nvPr/>
        </p:nvGraphicFramePr>
        <p:xfrm>
          <a:off x="2232075" y="5314158"/>
          <a:ext cx="3162572" cy="375880"/>
        </p:xfrm>
        <a:graphic>
          <a:graphicData uri="http://schemas.openxmlformats.org/drawingml/2006/table">
            <a:tbl>
              <a:tblPr/>
              <a:tblGrid>
                <a:gridCol w="4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88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k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u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qt_mov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x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y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1467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95" grpId="0" animBg="1"/>
      <p:bldP spid="29895" grpId="1" animBg="1"/>
      <p:bldP spid="29899" grpId="0" animBg="1"/>
      <p:bldP spid="29899" grpId="1" animBg="1"/>
      <p:bldP spid="29901" grpId="0" animBg="1"/>
      <p:bldP spid="2989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96"/>
          <p:cNvSpPr txBox="1">
            <a:spLocks noChangeArrowheads="1"/>
          </p:cNvSpPr>
          <p:nvPr/>
        </p:nvSpPr>
        <p:spPr bwMode="auto">
          <a:xfrm>
            <a:off x="4022296" y="6308852"/>
            <a:ext cx="4229408" cy="51701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{2, 1, -1, -2, -2, -1,  1,  2}</a:t>
            </a:r>
          </a:p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{1, 2,  2,  1, -1, -2, -2, -1}</a:t>
            </a:r>
          </a:p>
        </p:txBody>
      </p:sp>
      <p:sp>
        <p:nvSpPr>
          <p:cNvPr id="26" name="Text Box 165"/>
          <p:cNvSpPr txBox="1">
            <a:spLocks noChangeArrowheads="1"/>
          </p:cNvSpPr>
          <p:nvPr/>
        </p:nvSpPr>
        <p:spPr bwMode="auto">
          <a:xfrm>
            <a:off x="5834702" y="3755623"/>
            <a:ext cx="4768678" cy="248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&gt; SIZE**2)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k = 0	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 &amp; (k &lt;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u= x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row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v = y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column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(u, v,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board[u][v]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+ 1, u, v)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): #if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good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discard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it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   board[u][v] = 0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k = k + 1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graphicFrame>
        <p:nvGraphicFramePr>
          <p:cNvPr id="29698" name="Group 2"/>
          <p:cNvGraphicFramePr>
            <a:graphicFrameLocks noGrp="1"/>
          </p:cNvGraphicFramePr>
          <p:nvPr/>
        </p:nvGraphicFramePr>
        <p:xfrm>
          <a:off x="7239481" y="1254152"/>
          <a:ext cx="3254740" cy="231543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860" name="Rectangle 164"/>
          <p:cNvSpPr>
            <a:spLocks noChangeArrowheads="1"/>
          </p:cNvSpPr>
          <p:nvPr/>
        </p:nvSpPr>
        <p:spPr bwMode="auto">
          <a:xfrm>
            <a:off x="1850436" y="1633132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(2,0,0)</a:t>
            </a:r>
          </a:p>
        </p:txBody>
      </p:sp>
      <p:sp>
        <p:nvSpPr>
          <p:cNvPr id="29888" name="Rectangle 192"/>
          <p:cNvSpPr>
            <a:spLocks noChangeArrowheads="1"/>
          </p:cNvSpPr>
          <p:nvPr/>
        </p:nvSpPr>
        <p:spPr bwMode="auto">
          <a:xfrm>
            <a:off x="2275280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3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89" name="Rectangle 193"/>
          <p:cNvSpPr>
            <a:spLocks noChangeArrowheads="1"/>
          </p:cNvSpPr>
          <p:nvPr/>
        </p:nvSpPr>
        <p:spPr bwMode="auto">
          <a:xfrm>
            <a:off x="2731808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2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1" name="Rectangle 195"/>
          <p:cNvSpPr>
            <a:spLocks noChangeArrowheads="1"/>
          </p:cNvSpPr>
          <p:nvPr/>
        </p:nvSpPr>
        <p:spPr bwMode="auto">
          <a:xfrm>
            <a:off x="3613181" y="5715961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en-US" sz="1633">
                <a:solidFill>
                  <a:srgbClr val="000000"/>
                </a:solidFill>
              </a:rPr>
              <a:t>7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3" name="Rectangle 197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3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4" name="Rectangle 198"/>
          <p:cNvSpPr>
            <a:spLocks noChangeArrowheads="1"/>
          </p:cNvSpPr>
          <p:nvPr/>
        </p:nvSpPr>
        <p:spPr bwMode="auto">
          <a:xfrm>
            <a:off x="5017328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6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5" name="Freeform 199"/>
          <p:cNvSpPr>
            <a:spLocks/>
          </p:cNvSpPr>
          <p:nvPr/>
        </p:nvSpPr>
        <p:spPr bwMode="auto">
          <a:xfrm>
            <a:off x="7435138" y="4520759"/>
            <a:ext cx="816566" cy="1440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6" name="Rectangle 200"/>
          <p:cNvSpPr>
            <a:spLocks noChangeArrowheads="1"/>
          </p:cNvSpPr>
          <p:nvPr/>
        </p:nvSpPr>
        <p:spPr bwMode="auto">
          <a:xfrm>
            <a:off x="2502824" y="2285521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(4,4,2)</a:t>
            </a:r>
          </a:p>
        </p:txBody>
      </p:sp>
      <p:sp>
        <p:nvSpPr>
          <p:cNvPr id="29897" name="Rectangle 201"/>
          <p:cNvSpPr>
            <a:spLocks noChangeArrowheads="1"/>
          </p:cNvSpPr>
          <p:nvPr/>
        </p:nvSpPr>
        <p:spPr bwMode="auto">
          <a:xfrm>
            <a:off x="2731808" y="5715060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1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8" name="Rectangle 202"/>
          <p:cNvSpPr>
            <a:spLocks noChangeArrowheads="1"/>
          </p:cNvSpPr>
          <p:nvPr/>
        </p:nvSpPr>
        <p:spPr bwMode="auto">
          <a:xfrm>
            <a:off x="3189776" y="5715644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8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9" name="Freeform 203"/>
          <p:cNvSpPr>
            <a:spLocks/>
          </p:cNvSpPr>
          <p:nvPr/>
        </p:nvSpPr>
        <p:spPr bwMode="auto">
          <a:xfrm>
            <a:off x="8672917" y="4929197"/>
            <a:ext cx="816566" cy="1441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900" name="Rectangle 204"/>
          <p:cNvSpPr>
            <a:spLocks noChangeArrowheads="1"/>
          </p:cNvSpPr>
          <p:nvPr/>
        </p:nvSpPr>
        <p:spPr bwMode="auto">
          <a:xfrm>
            <a:off x="2177350" y="1960047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(3,2,1)</a:t>
            </a:r>
          </a:p>
        </p:txBody>
      </p:sp>
      <p:sp>
        <p:nvSpPr>
          <p:cNvPr id="29901" name="Freeform 205"/>
          <p:cNvSpPr>
            <a:spLocks/>
          </p:cNvSpPr>
          <p:nvPr/>
        </p:nvSpPr>
        <p:spPr bwMode="auto">
          <a:xfrm flipV="1">
            <a:off x="5507203" y="5846001"/>
            <a:ext cx="523473" cy="63884"/>
          </a:xfrm>
          <a:custGeom>
            <a:avLst/>
            <a:gdLst>
              <a:gd name="T0" fmla="*/ 0 w 3001"/>
              <a:gd name="T1" fmla="*/ 0 h 1"/>
              <a:gd name="T2" fmla="*/ 3000 w 30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902" name="Rectangle 206"/>
          <p:cNvSpPr>
            <a:spLocks noChangeArrowheads="1"/>
          </p:cNvSpPr>
          <p:nvPr/>
        </p:nvSpPr>
        <p:spPr bwMode="auto">
          <a:xfrm>
            <a:off x="2829739" y="2612435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(5,6,3)</a:t>
            </a:r>
          </a:p>
        </p:txBody>
      </p:sp>
      <p:sp>
        <p:nvSpPr>
          <p:cNvPr id="29903" name="Rectangle 207"/>
          <p:cNvSpPr>
            <a:spLocks noChangeArrowheads="1"/>
          </p:cNvSpPr>
          <p:nvPr/>
        </p:nvSpPr>
        <p:spPr bwMode="auto">
          <a:xfrm>
            <a:off x="6193351" y="6336215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0" name="Rectangle 194"/>
          <p:cNvSpPr>
            <a:spLocks noChangeArrowheads="1"/>
          </p:cNvSpPr>
          <p:nvPr/>
        </p:nvSpPr>
        <p:spPr bwMode="auto">
          <a:xfrm>
            <a:off x="3189776" y="5715060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7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8" name="Rectangle 211"/>
          <p:cNvSpPr>
            <a:spLocks noChangeArrowheads="1"/>
          </p:cNvSpPr>
          <p:nvPr/>
        </p:nvSpPr>
        <p:spPr bwMode="auto">
          <a:xfrm>
            <a:off x="3123530" y="2939349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(6,5,5)</a:t>
            </a:r>
          </a:p>
        </p:txBody>
      </p:sp>
      <p:sp>
        <p:nvSpPr>
          <p:cNvPr id="29" name="Rectangle 200"/>
          <p:cNvSpPr>
            <a:spLocks noChangeArrowheads="1"/>
          </p:cNvSpPr>
          <p:nvPr/>
        </p:nvSpPr>
        <p:spPr bwMode="auto">
          <a:xfrm>
            <a:off x="3384196" y="3266263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(7,3,6)</a:t>
            </a:r>
          </a:p>
        </p:txBody>
      </p:sp>
      <p:graphicFrame>
        <p:nvGraphicFramePr>
          <p:cNvPr id="3" name="Group 166">
            <a:extLst>
              <a:ext uri="{FF2B5EF4-FFF2-40B4-BE49-F238E27FC236}">
                <a16:creationId xmlns:a16="http://schemas.microsoft.com/office/drawing/2014/main" id="{3B1B7557-B815-2D77-0812-F1F258DF858A}"/>
              </a:ext>
            </a:extLst>
          </p:cNvPr>
          <p:cNvGraphicFramePr>
            <a:graphicFrameLocks noGrp="1"/>
          </p:cNvGraphicFramePr>
          <p:nvPr/>
        </p:nvGraphicFramePr>
        <p:xfrm>
          <a:off x="2232075" y="5314158"/>
          <a:ext cx="3162572" cy="375880"/>
        </p:xfrm>
        <a:graphic>
          <a:graphicData uri="http://schemas.openxmlformats.org/drawingml/2006/table">
            <a:tbl>
              <a:tblPr/>
              <a:tblGrid>
                <a:gridCol w="4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88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k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u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qt_mov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x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y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0416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95" grpId="0" animBg="1"/>
      <p:bldP spid="29895" grpId="1" animBg="1"/>
      <p:bldP spid="29899" grpId="0" animBg="1"/>
      <p:bldP spid="29899" grpId="1" animBg="1"/>
      <p:bldP spid="29901" grpId="0" animBg="1"/>
      <p:bldP spid="2989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96"/>
          <p:cNvSpPr txBox="1">
            <a:spLocks noChangeArrowheads="1"/>
          </p:cNvSpPr>
          <p:nvPr/>
        </p:nvSpPr>
        <p:spPr bwMode="auto">
          <a:xfrm>
            <a:off x="4022296" y="6308852"/>
            <a:ext cx="4229408" cy="51701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{2, 1, -1, -2, -2, -1,  1,  2}</a:t>
            </a:r>
          </a:p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{1, 2,  2,  1, -1, -2, -2, -1}</a:t>
            </a:r>
          </a:p>
        </p:txBody>
      </p:sp>
      <p:sp>
        <p:nvSpPr>
          <p:cNvPr id="26" name="Text Box 165"/>
          <p:cNvSpPr txBox="1">
            <a:spLocks noChangeArrowheads="1"/>
          </p:cNvSpPr>
          <p:nvPr/>
        </p:nvSpPr>
        <p:spPr bwMode="auto">
          <a:xfrm>
            <a:off x="5834702" y="3755623"/>
            <a:ext cx="4768678" cy="248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&gt; SIZE**2)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k = 0	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 &amp; (k &lt;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u= x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row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v = y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column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(u, v,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board[u][v]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+ 1, u, v)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): #if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good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discard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it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   board[u][v] = 0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k = k + 1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graphicFrame>
        <p:nvGraphicFramePr>
          <p:cNvPr id="29698" name="Group 2"/>
          <p:cNvGraphicFramePr>
            <a:graphicFrameLocks noGrp="1"/>
          </p:cNvGraphicFramePr>
          <p:nvPr/>
        </p:nvGraphicFramePr>
        <p:xfrm>
          <a:off x="7239481" y="1506399"/>
          <a:ext cx="3254740" cy="231543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860" name="Rectangle 164"/>
          <p:cNvSpPr>
            <a:spLocks noChangeArrowheads="1"/>
          </p:cNvSpPr>
          <p:nvPr/>
        </p:nvSpPr>
        <p:spPr bwMode="auto">
          <a:xfrm>
            <a:off x="1850436" y="1633132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(2,0,0)</a:t>
            </a:r>
          </a:p>
        </p:txBody>
      </p:sp>
      <p:sp>
        <p:nvSpPr>
          <p:cNvPr id="29888" name="Rectangle 192"/>
          <p:cNvSpPr>
            <a:spLocks noChangeArrowheads="1"/>
          </p:cNvSpPr>
          <p:nvPr/>
        </p:nvSpPr>
        <p:spPr bwMode="auto">
          <a:xfrm>
            <a:off x="2275280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4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89" name="Rectangle 193"/>
          <p:cNvSpPr>
            <a:spLocks noChangeArrowheads="1"/>
          </p:cNvSpPr>
          <p:nvPr/>
        </p:nvSpPr>
        <p:spPr bwMode="auto">
          <a:xfrm>
            <a:off x="2731808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1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1" name="Rectangle 195"/>
          <p:cNvSpPr>
            <a:spLocks noChangeArrowheads="1"/>
          </p:cNvSpPr>
          <p:nvPr/>
        </p:nvSpPr>
        <p:spPr bwMode="auto">
          <a:xfrm>
            <a:off x="3613181" y="5715961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en-US" sz="1633">
                <a:solidFill>
                  <a:srgbClr val="000000"/>
                </a:solidFill>
              </a:rPr>
              <a:t>7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3" name="Rectangle 197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3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4" name="Rectangle 198"/>
          <p:cNvSpPr>
            <a:spLocks noChangeArrowheads="1"/>
          </p:cNvSpPr>
          <p:nvPr/>
        </p:nvSpPr>
        <p:spPr bwMode="auto">
          <a:xfrm>
            <a:off x="5017328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6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5" name="Freeform 199"/>
          <p:cNvSpPr>
            <a:spLocks/>
          </p:cNvSpPr>
          <p:nvPr/>
        </p:nvSpPr>
        <p:spPr bwMode="auto">
          <a:xfrm>
            <a:off x="7464151" y="4539514"/>
            <a:ext cx="816566" cy="1440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6" name="Rectangle 200"/>
          <p:cNvSpPr>
            <a:spLocks noChangeArrowheads="1"/>
          </p:cNvSpPr>
          <p:nvPr/>
        </p:nvSpPr>
        <p:spPr bwMode="auto">
          <a:xfrm>
            <a:off x="2502824" y="2285521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(4,4,2)</a:t>
            </a:r>
          </a:p>
        </p:txBody>
      </p:sp>
      <p:sp>
        <p:nvSpPr>
          <p:cNvPr id="29897" name="Rectangle 201"/>
          <p:cNvSpPr>
            <a:spLocks noChangeArrowheads="1"/>
          </p:cNvSpPr>
          <p:nvPr/>
        </p:nvSpPr>
        <p:spPr bwMode="auto">
          <a:xfrm>
            <a:off x="2731808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1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8" name="Rectangle 202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7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9" name="Freeform 203"/>
          <p:cNvSpPr>
            <a:spLocks/>
          </p:cNvSpPr>
          <p:nvPr/>
        </p:nvSpPr>
        <p:spPr bwMode="auto">
          <a:xfrm>
            <a:off x="8643650" y="4866136"/>
            <a:ext cx="816566" cy="1441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900" name="Rectangle 204"/>
          <p:cNvSpPr>
            <a:spLocks noChangeArrowheads="1"/>
          </p:cNvSpPr>
          <p:nvPr/>
        </p:nvSpPr>
        <p:spPr bwMode="auto">
          <a:xfrm>
            <a:off x="2177350" y="1960047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(3,2,1)</a:t>
            </a:r>
          </a:p>
        </p:txBody>
      </p:sp>
      <p:sp>
        <p:nvSpPr>
          <p:cNvPr id="29903" name="Rectangle 207"/>
          <p:cNvSpPr>
            <a:spLocks noChangeArrowheads="1"/>
          </p:cNvSpPr>
          <p:nvPr/>
        </p:nvSpPr>
        <p:spPr bwMode="auto">
          <a:xfrm>
            <a:off x="6585589" y="6336215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0" name="Rectangle 194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5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" name="Rectangle 206"/>
          <p:cNvSpPr>
            <a:spLocks noChangeArrowheads="1"/>
          </p:cNvSpPr>
          <p:nvPr/>
        </p:nvSpPr>
        <p:spPr bwMode="auto">
          <a:xfrm>
            <a:off x="2829739" y="2612435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(5,6,3)</a:t>
            </a:r>
          </a:p>
        </p:txBody>
      </p:sp>
      <p:sp>
        <p:nvSpPr>
          <p:cNvPr id="30" name="Rectangle 211"/>
          <p:cNvSpPr>
            <a:spLocks noChangeArrowheads="1"/>
          </p:cNvSpPr>
          <p:nvPr/>
        </p:nvSpPr>
        <p:spPr bwMode="auto">
          <a:xfrm>
            <a:off x="3123530" y="2939349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(6,5,5)</a:t>
            </a:r>
          </a:p>
        </p:txBody>
      </p:sp>
      <p:sp>
        <p:nvSpPr>
          <p:cNvPr id="28" name="Rectangle 200"/>
          <p:cNvSpPr>
            <a:spLocks noChangeArrowheads="1"/>
          </p:cNvSpPr>
          <p:nvPr/>
        </p:nvSpPr>
        <p:spPr bwMode="auto">
          <a:xfrm>
            <a:off x="3384196" y="3266263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(7,3,6)</a:t>
            </a:r>
          </a:p>
        </p:txBody>
      </p:sp>
      <p:graphicFrame>
        <p:nvGraphicFramePr>
          <p:cNvPr id="3" name="Group 166">
            <a:extLst>
              <a:ext uri="{FF2B5EF4-FFF2-40B4-BE49-F238E27FC236}">
                <a16:creationId xmlns:a16="http://schemas.microsoft.com/office/drawing/2014/main" id="{7D8D73D0-4869-84BB-2E4D-2C5F9B1DB539}"/>
              </a:ext>
            </a:extLst>
          </p:cNvPr>
          <p:cNvGraphicFramePr>
            <a:graphicFrameLocks noGrp="1"/>
          </p:cNvGraphicFramePr>
          <p:nvPr/>
        </p:nvGraphicFramePr>
        <p:xfrm>
          <a:off x="2232075" y="5314158"/>
          <a:ext cx="3162572" cy="375880"/>
        </p:xfrm>
        <a:graphic>
          <a:graphicData uri="http://schemas.openxmlformats.org/drawingml/2006/table">
            <a:tbl>
              <a:tblPr/>
              <a:tblGrid>
                <a:gridCol w="4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88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k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u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qt_mov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x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y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6038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95" grpId="0" animBg="1"/>
      <p:bldP spid="29895" grpId="1" animBg="1"/>
      <p:bldP spid="29899" grpId="0" animBg="1"/>
      <p:bldP spid="2989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196"/>
          <p:cNvSpPr txBox="1">
            <a:spLocks noChangeArrowheads="1"/>
          </p:cNvSpPr>
          <p:nvPr/>
        </p:nvSpPr>
        <p:spPr bwMode="auto">
          <a:xfrm>
            <a:off x="4022296" y="6308852"/>
            <a:ext cx="4229408" cy="51701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{2, 1, -1, -2, -2, -1,  1,  2}</a:t>
            </a:r>
          </a:p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{1, 2,  2,  1, -1, -2, -2, -1}</a:t>
            </a:r>
          </a:p>
        </p:txBody>
      </p:sp>
      <p:sp>
        <p:nvSpPr>
          <p:cNvPr id="28" name="Text Box 165"/>
          <p:cNvSpPr txBox="1">
            <a:spLocks noChangeArrowheads="1"/>
          </p:cNvSpPr>
          <p:nvPr/>
        </p:nvSpPr>
        <p:spPr bwMode="auto">
          <a:xfrm>
            <a:off x="5834702" y="3755623"/>
            <a:ext cx="4768678" cy="248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&gt; SIZE**2)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k = 0	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 &amp; (k &lt;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u= x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row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v = y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column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(u, v,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board[u][v]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+ 1, u, v)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): #if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good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discard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it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   board[u][v] = 0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k = k + 1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graphicFrame>
        <p:nvGraphicFramePr>
          <p:cNvPr id="27650" name="Group 2"/>
          <p:cNvGraphicFramePr>
            <a:graphicFrameLocks noGrp="1"/>
          </p:cNvGraphicFramePr>
          <p:nvPr/>
        </p:nvGraphicFramePr>
        <p:xfrm>
          <a:off x="7241628" y="1233132"/>
          <a:ext cx="3252593" cy="231543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3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812" name="Rectangle 164"/>
          <p:cNvSpPr>
            <a:spLocks noChangeArrowheads="1"/>
          </p:cNvSpPr>
          <p:nvPr/>
        </p:nvSpPr>
        <p:spPr bwMode="auto">
          <a:xfrm>
            <a:off x="1850436" y="1633132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dirty="0" err="1">
                <a:solidFill>
                  <a:srgbClr val="000000"/>
                </a:solidFill>
              </a:rPr>
              <a:t>try_move</a:t>
            </a:r>
            <a:r>
              <a:rPr lang="pt-BR" sz="1452" dirty="0">
                <a:solidFill>
                  <a:srgbClr val="000000"/>
                </a:solidFill>
              </a:rPr>
              <a:t>(2,0,0)</a:t>
            </a:r>
          </a:p>
        </p:txBody>
      </p:sp>
      <p:sp>
        <p:nvSpPr>
          <p:cNvPr id="27840" name="Rectangle 192"/>
          <p:cNvSpPr>
            <a:spLocks noChangeArrowheads="1"/>
          </p:cNvSpPr>
          <p:nvPr/>
        </p:nvSpPr>
        <p:spPr bwMode="auto">
          <a:xfrm>
            <a:off x="2275280" y="5715352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4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41" name="Rectangle 193"/>
          <p:cNvSpPr>
            <a:spLocks noChangeArrowheads="1"/>
          </p:cNvSpPr>
          <p:nvPr/>
        </p:nvSpPr>
        <p:spPr bwMode="auto">
          <a:xfrm>
            <a:off x="2731808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1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42" name="Rectangle 194"/>
          <p:cNvSpPr>
            <a:spLocks noChangeArrowheads="1"/>
          </p:cNvSpPr>
          <p:nvPr/>
        </p:nvSpPr>
        <p:spPr bwMode="auto">
          <a:xfrm>
            <a:off x="3189776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5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43" name="Rectangle 195"/>
          <p:cNvSpPr>
            <a:spLocks noChangeArrowheads="1"/>
          </p:cNvSpPr>
          <p:nvPr/>
        </p:nvSpPr>
        <p:spPr bwMode="auto">
          <a:xfrm>
            <a:off x="3613181" y="5715961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en-US" sz="1633">
                <a:solidFill>
                  <a:srgbClr val="000000"/>
                </a:solidFill>
              </a:rPr>
              <a:t>6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45" name="Rectangle 197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5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46" name="Rectangle 198"/>
          <p:cNvSpPr>
            <a:spLocks noChangeArrowheads="1"/>
          </p:cNvSpPr>
          <p:nvPr/>
        </p:nvSpPr>
        <p:spPr bwMode="auto">
          <a:xfrm>
            <a:off x="5017328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5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47" name="Freeform 199"/>
          <p:cNvSpPr>
            <a:spLocks/>
          </p:cNvSpPr>
          <p:nvPr/>
        </p:nvSpPr>
        <p:spPr bwMode="auto">
          <a:xfrm>
            <a:off x="7435138" y="4539514"/>
            <a:ext cx="816566" cy="1440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7848" name="Rectangle 200"/>
          <p:cNvSpPr>
            <a:spLocks noChangeArrowheads="1"/>
          </p:cNvSpPr>
          <p:nvPr/>
        </p:nvSpPr>
        <p:spPr bwMode="auto">
          <a:xfrm>
            <a:off x="2502824" y="2285521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(4,4,2)</a:t>
            </a:r>
          </a:p>
        </p:txBody>
      </p:sp>
      <p:sp>
        <p:nvSpPr>
          <p:cNvPr id="27849" name="Rectangle 201"/>
          <p:cNvSpPr>
            <a:spLocks noChangeArrowheads="1"/>
          </p:cNvSpPr>
          <p:nvPr/>
        </p:nvSpPr>
        <p:spPr bwMode="auto">
          <a:xfrm>
            <a:off x="4593923" y="5715352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1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50" name="Rectangle 202"/>
          <p:cNvSpPr>
            <a:spLocks noChangeArrowheads="1"/>
          </p:cNvSpPr>
          <p:nvPr/>
        </p:nvSpPr>
        <p:spPr bwMode="auto">
          <a:xfrm>
            <a:off x="5017328" y="5715352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5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51" name="Rectangle 203"/>
          <p:cNvSpPr>
            <a:spLocks noChangeArrowheads="1"/>
          </p:cNvSpPr>
          <p:nvPr/>
        </p:nvSpPr>
        <p:spPr bwMode="auto">
          <a:xfrm>
            <a:off x="3613181" y="5715352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en-US" sz="1633">
                <a:solidFill>
                  <a:srgbClr val="000000"/>
                </a:solidFill>
              </a:rPr>
              <a:t>8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52" name="Rectangle 204"/>
          <p:cNvSpPr>
            <a:spLocks noChangeArrowheads="1"/>
          </p:cNvSpPr>
          <p:nvPr/>
        </p:nvSpPr>
        <p:spPr bwMode="auto">
          <a:xfrm>
            <a:off x="2731808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3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53" name="Rectangle 205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6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54" name="Freeform 206"/>
          <p:cNvSpPr>
            <a:spLocks/>
          </p:cNvSpPr>
          <p:nvPr/>
        </p:nvSpPr>
        <p:spPr bwMode="auto">
          <a:xfrm>
            <a:off x="8578326" y="4866136"/>
            <a:ext cx="816566" cy="1441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7855" name="Rectangle 207"/>
          <p:cNvSpPr>
            <a:spLocks noChangeArrowheads="1"/>
          </p:cNvSpPr>
          <p:nvPr/>
        </p:nvSpPr>
        <p:spPr bwMode="auto">
          <a:xfrm>
            <a:off x="2177350" y="1960047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(3,2,1)</a:t>
            </a:r>
          </a:p>
        </p:txBody>
      </p:sp>
      <p:sp>
        <p:nvSpPr>
          <p:cNvPr id="27856" name="Freeform 208"/>
          <p:cNvSpPr>
            <a:spLocks/>
          </p:cNvSpPr>
          <p:nvPr/>
        </p:nvSpPr>
        <p:spPr bwMode="auto">
          <a:xfrm>
            <a:off x="5475367" y="5312718"/>
            <a:ext cx="980743" cy="1441"/>
          </a:xfrm>
          <a:custGeom>
            <a:avLst/>
            <a:gdLst>
              <a:gd name="T0" fmla="*/ 0 w 3001"/>
              <a:gd name="T1" fmla="*/ 0 h 1"/>
              <a:gd name="T2" fmla="*/ 3000 w 30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30" name="Rectangle 208"/>
          <p:cNvSpPr>
            <a:spLocks noChangeArrowheads="1"/>
          </p:cNvSpPr>
          <p:nvPr/>
        </p:nvSpPr>
        <p:spPr bwMode="auto">
          <a:xfrm>
            <a:off x="5148453" y="6336215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31" name="Rectangle 206"/>
          <p:cNvSpPr>
            <a:spLocks noChangeArrowheads="1"/>
          </p:cNvSpPr>
          <p:nvPr/>
        </p:nvSpPr>
        <p:spPr bwMode="auto">
          <a:xfrm>
            <a:off x="2829739" y="2612435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(5,6,3)</a:t>
            </a:r>
          </a:p>
        </p:txBody>
      </p:sp>
      <p:sp>
        <p:nvSpPr>
          <p:cNvPr id="32" name="Rectangle 211"/>
          <p:cNvSpPr>
            <a:spLocks noChangeArrowheads="1"/>
          </p:cNvSpPr>
          <p:nvPr/>
        </p:nvSpPr>
        <p:spPr bwMode="auto">
          <a:xfrm>
            <a:off x="3123530" y="2939349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(6,5,5)</a:t>
            </a:r>
          </a:p>
        </p:txBody>
      </p:sp>
      <p:sp>
        <p:nvSpPr>
          <p:cNvPr id="34" name="Rectangle 200"/>
          <p:cNvSpPr>
            <a:spLocks noChangeArrowheads="1"/>
          </p:cNvSpPr>
          <p:nvPr/>
        </p:nvSpPr>
        <p:spPr bwMode="auto">
          <a:xfrm>
            <a:off x="3711111" y="3593177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(8,1,5)</a:t>
            </a:r>
          </a:p>
        </p:txBody>
      </p:sp>
      <p:sp>
        <p:nvSpPr>
          <p:cNvPr id="35" name="Freeform 208"/>
          <p:cNvSpPr>
            <a:spLocks/>
          </p:cNvSpPr>
          <p:nvPr/>
        </p:nvSpPr>
        <p:spPr bwMode="auto">
          <a:xfrm>
            <a:off x="5508081" y="5911325"/>
            <a:ext cx="587919" cy="41475"/>
          </a:xfrm>
          <a:custGeom>
            <a:avLst/>
            <a:gdLst>
              <a:gd name="T0" fmla="*/ 0 w 3001"/>
              <a:gd name="T1" fmla="*/ 0 h 1"/>
              <a:gd name="T2" fmla="*/ 3000 w 30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33" name="Rectangle 200"/>
          <p:cNvSpPr>
            <a:spLocks noChangeArrowheads="1"/>
          </p:cNvSpPr>
          <p:nvPr/>
        </p:nvSpPr>
        <p:spPr bwMode="auto">
          <a:xfrm>
            <a:off x="3384196" y="3266263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(7,3,6)</a:t>
            </a:r>
          </a:p>
        </p:txBody>
      </p:sp>
      <p:sp>
        <p:nvSpPr>
          <p:cNvPr id="36" name="Rectangle 192"/>
          <p:cNvSpPr>
            <a:spLocks noChangeArrowheads="1"/>
          </p:cNvSpPr>
          <p:nvPr/>
        </p:nvSpPr>
        <p:spPr bwMode="auto">
          <a:xfrm>
            <a:off x="2307188" y="5715352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0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37" name="Rectangle 207"/>
          <p:cNvSpPr>
            <a:spLocks noChangeArrowheads="1"/>
          </p:cNvSpPr>
          <p:nvPr/>
        </p:nvSpPr>
        <p:spPr bwMode="auto">
          <a:xfrm>
            <a:off x="6585589" y="6336215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>
              <a:solidFill>
                <a:prstClr val="black"/>
              </a:solidFill>
            </a:endParaRPr>
          </a:p>
        </p:txBody>
      </p:sp>
      <p:graphicFrame>
        <p:nvGraphicFramePr>
          <p:cNvPr id="3" name="Group 166">
            <a:extLst>
              <a:ext uri="{FF2B5EF4-FFF2-40B4-BE49-F238E27FC236}">
                <a16:creationId xmlns:a16="http://schemas.microsoft.com/office/drawing/2014/main" id="{82E404D8-1809-D7C0-0B24-955E6E9BF62E}"/>
              </a:ext>
            </a:extLst>
          </p:cNvPr>
          <p:cNvGraphicFramePr>
            <a:graphicFrameLocks noGrp="1"/>
          </p:cNvGraphicFramePr>
          <p:nvPr/>
        </p:nvGraphicFramePr>
        <p:xfrm>
          <a:off x="2232075" y="5314158"/>
          <a:ext cx="3162572" cy="375880"/>
        </p:xfrm>
        <a:graphic>
          <a:graphicData uri="http://schemas.openxmlformats.org/drawingml/2006/table">
            <a:tbl>
              <a:tblPr/>
              <a:tblGrid>
                <a:gridCol w="4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88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k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u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qt_mov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x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y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7672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41" grpId="0" animBg="1"/>
      <p:bldP spid="27842" grpId="0" animBg="1"/>
      <p:bldP spid="27847" grpId="0" animBg="1"/>
      <p:bldP spid="27847" grpId="1" animBg="1"/>
      <p:bldP spid="27854" grpId="0" animBg="1"/>
      <p:bldP spid="27854" grpId="1" animBg="1"/>
      <p:bldP spid="27856" grpId="0" animBg="1"/>
      <p:bldP spid="30" grpId="0" animBg="1"/>
      <p:bldP spid="35" grpId="0" animBg="1"/>
      <p:bldP spid="36" grpId="0" animBg="1"/>
      <p:bldP spid="3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96"/>
          <p:cNvSpPr txBox="1">
            <a:spLocks noChangeArrowheads="1"/>
          </p:cNvSpPr>
          <p:nvPr/>
        </p:nvSpPr>
        <p:spPr bwMode="auto">
          <a:xfrm>
            <a:off x="4022296" y="6308852"/>
            <a:ext cx="4229408" cy="51701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{2, 1, -1, -2, -2, -1,  1,  2}</a:t>
            </a:r>
          </a:p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{1, 2,  2,  1, -1, -2, -2, -1}</a:t>
            </a:r>
          </a:p>
        </p:txBody>
      </p:sp>
      <p:sp>
        <p:nvSpPr>
          <p:cNvPr id="26" name="Text Box 165"/>
          <p:cNvSpPr txBox="1">
            <a:spLocks noChangeArrowheads="1"/>
          </p:cNvSpPr>
          <p:nvPr/>
        </p:nvSpPr>
        <p:spPr bwMode="auto">
          <a:xfrm>
            <a:off x="5834702" y="3755623"/>
            <a:ext cx="4768678" cy="248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&gt; SIZE**2)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k = 0	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 &amp; (k &lt;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u= x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row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v = y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column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(u, v,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board[u][v]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+ 1, u, v)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): #if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good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discard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it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   board[u][v] = 0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k = k + 1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graphicFrame>
        <p:nvGraphicFramePr>
          <p:cNvPr id="29698" name="Group 2"/>
          <p:cNvGraphicFramePr>
            <a:graphicFrameLocks noGrp="1"/>
          </p:cNvGraphicFramePr>
          <p:nvPr/>
        </p:nvGraphicFramePr>
        <p:xfrm>
          <a:off x="7239481" y="1233133"/>
          <a:ext cx="3254740" cy="231543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860" name="Rectangle 164"/>
          <p:cNvSpPr>
            <a:spLocks noChangeArrowheads="1"/>
          </p:cNvSpPr>
          <p:nvPr/>
        </p:nvSpPr>
        <p:spPr bwMode="auto">
          <a:xfrm>
            <a:off x="1850436" y="1633132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(2,0,0)</a:t>
            </a:r>
          </a:p>
        </p:txBody>
      </p:sp>
      <p:sp>
        <p:nvSpPr>
          <p:cNvPr id="29888" name="Rectangle 192"/>
          <p:cNvSpPr>
            <a:spLocks noChangeArrowheads="1"/>
          </p:cNvSpPr>
          <p:nvPr/>
        </p:nvSpPr>
        <p:spPr bwMode="auto">
          <a:xfrm>
            <a:off x="2275280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1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89" name="Rectangle 193"/>
          <p:cNvSpPr>
            <a:spLocks noChangeArrowheads="1"/>
          </p:cNvSpPr>
          <p:nvPr/>
        </p:nvSpPr>
        <p:spPr bwMode="auto">
          <a:xfrm>
            <a:off x="2731808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3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1" name="Rectangle 195"/>
          <p:cNvSpPr>
            <a:spLocks noChangeArrowheads="1"/>
          </p:cNvSpPr>
          <p:nvPr/>
        </p:nvSpPr>
        <p:spPr bwMode="auto">
          <a:xfrm>
            <a:off x="3613181" y="5715961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en-US" sz="1633">
                <a:solidFill>
                  <a:srgbClr val="000000"/>
                </a:solidFill>
              </a:rPr>
              <a:t>8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3" name="Rectangle 197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1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4" name="Rectangle 198"/>
          <p:cNvSpPr>
            <a:spLocks noChangeArrowheads="1"/>
          </p:cNvSpPr>
          <p:nvPr/>
        </p:nvSpPr>
        <p:spPr bwMode="auto">
          <a:xfrm>
            <a:off x="5017328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5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5" name="Freeform 199"/>
          <p:cNvSpPr>
            <a:spLocks/>
          </p:cNvSpPr>
          <p:nvPr/>
        </p:nvSpPr>
        <p:spPr bwMode="auto">
          <a:xfrm>
            <a:off x="7372357" y="4539514"/>
            <a:ext cx="816566" cy="1440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6" name="Rectangle 200"/>
          <p:cNvSpPr>
            <a:spLocks noChangeArrowheads="1"/>
          </p:cNvSpPr>
          <p:nvPr/>
        </p:nvSpPr>
        <p:spPr bwMode="auto">
          <a:xfrm>
            <a:off x="2502824" y="2285521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(4,4,2)</a:t>
            </a:r>
          </a:p>
        </p:txBody>
      </p:sp>
      <p:sp>
        <p:nvSpPr>
          <p:cNvPr id="29897" name="Rectangle 201"/>
          <p:cNvSpPr>
            <a:spLocks noChangeArrowheads="1"/>
          </p:cNvSpPr>
          <p:nvPr/>
        </p:nvSpPr>
        <p:spPr bwMode="auto">
          <a:xfrm>
            <a:off x="2731808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2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8" name="Rectangle 202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6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9" name="Freeform 203"/>
          <p:cNvSpPr>
            <a:spLocks/>
          </p:cNvSpPr>
          <p:nvPr/>
        </p:nvSpPr>
        <p:spPr bwMode="auto">
          <a:xfrm>
            <a:off x="8643650" y="4866136"/>
            <a:ext cx="816566" cy="1441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900" name="Rectangle 204"/>
          <p:cNvSpPr>
            <a:spLocks noChangeArrowheads="1"/>
          </p:cNvSpPr>
          <p:nvPr/>
        </p:nvSpPr>
        <p:spPr bwMode="auto">
          <a:xfrm>
            <a:off x="2177350" y="1960047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(3,2,1)</a:t>
            </a:r>
          </a:p>
        </p:txBody>
      </p:sp>
      <p:sp>
        <p:nvSpPr>
          <p:cNvPr id="29903" name="Rectangle 207"/>
          <p:cNvSpPr>
            <a:spLocks noChangeArrowheads="1"/>
          </p:cNvSpPr>
          <p:nvPr/>
        </p:nvSpPr>
        <p:spPr bwMode="auto">
          <a:xfrm>
            <a:off x="5442464" y="6336215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0" name="Rectangle 194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7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" name="Rectangle 206"/>
          <p:cNvSpPr>
            <a:spLocks noChangeArrowheads="1"/>
          </p:cNvSpPr>
          <p:nvPr/>
        </p:nvSpPr>
        <p:spPr bwMode="auto">
          <a:xfrm>
            <a:off x="2829739" y="2612435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(5,6,3)</a:t>
            </a:r>
          </a:p>
        </p:txBody>
      </p:sp>
      <p:sp>
        <p:nvSpPr>
          <p:cNvPr id="30" name="Rectangle 211"/>
          <p:cNvSpPr>
            <a:spLocks noChangeArrowheads="1"/>
          </p:cNvSpPr>
          <p:nvPr/>
        </p:nvSpPr>
        <p:spPr bwMode="auto">
          <a:xfrm>
            <a:off x="3123530" y="2939349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(6,5,5)</a:t>
            </a:r>
          </a:p>
        </p:txBody>
      </p:sp>
      <p:sp>
        <p:nvSpPr>
          <p:cNvPr id="28" name="Rectangle 200"/>
          <p:cNvSpPr>
            <a:spLocks noChangeArrowheads="1"/>
          </p:cNvSpPr>
          <p:nvPr/>
        </p:nvSpPr>
        <p:spPr bwMode="auto">
          <a:xfrm>
            <a:off x="3384196" y="3266263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(7,3,6)</a:t>
            </a:r>
          </a:p>
        </p:txBody>
      </p:sp>
      <p:sp>
        <p:nvSpPr>
          <p:cNvPr id="31" name="Rectangle 200"/>
          <p:cNvSpPr>
            <a:spLocks noChangeArrowheads="1"/>
          </p:cNvSpPr>
          <p:nvPr/>
        </p:nvSpPr>
        <p:spPr bwMode="auto">
          <a:xfrm>
            <a:off x="3711111" y="3593177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(8,1,5)</a:t>
            </a:r>
          </a:p>
        </p:txBody>
      </p:sp>
      <p:sp>
        <p:nvSpPr>
          <p:cNvPr id="32" name="Freeform 205"/>
          <p:cNvSpPr>
            <a:spLocks/>
          </p:cNvSpPr>
          <p:nvPr/>
        </p:nvSpPr>
        <p:spPr bwMode="auto">
          <a:xfrm flipV="1">
            <a:off x="5507203" y="5846001"/>
            <a:ext cx="588797" cy="63884"/>
          </a:xfrm>
          <a:custGeom>
            <a:avLst/>
            <a:gdLst>
              <a:gd name="T0" fmla="*/ 0 w 3001"/>
              <a:gd name="T1" fmla="*/ 0 h 1"/>
              <a:gd name="T2" fmla="*/ 3000 w 30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graphicFrame>
        <p:nvGraphicFramePr>
          <p:cNvPr id="3" name="Group 166">
            <a:extLst>
              <a:ext uri="{FF2B5EF4-FFF2-40B4-BE49-F238E27FC236}">
                <a16:creationId xmlns:a16="http://schemas.microsoft.com/office/drawing/2014/main" id="{58D9863C-359E-5241-0D35-1E89946302F6}"/>
              </a:ext>
            </a:extLst>
          </p:cNvPr>
          <p:cNvGraphicFramePr>
            <a:graphicFrameLocks noGrp="1"/>
          </p:cNvGraphicFramePr>
          <p:nvPr/>
        </p:nvGraphicFramePr>
        <p:xfrm>
          <a:off x="2232075" y="5314158"/>
          <a:ext cx="3162572" cy="375880"/>
        </p:xfrm>
        <a:graphic>
          <a:graphicData uri="http://schemas.openxmlformats.org/drawingml/2006/table">
            <a:tbl>
              <a:tblPr/>
              <a:tblGrid>
                <a:gridCol w="4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88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k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u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qt_mov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x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y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5244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95" grpId="0" animBg="1"/>
      <p:bldP spid="29895" grpId="1" animBg="1"/>
      <p:bldP spid="29899" grpId="0" animBg="1"/>
      <p:bldP spid="29899" grpId="1" animBg="1"/>
      <p:bldP spid="29890" grpId="0" animBg="1"/>
      <p:bldP spid="3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96"/>
          <p:cNvSpPr txBox="1">
            <a:spLocks noChangeArrowheads="1"/>
          </p:cNvSpPr>
          <p:nvPr/>
        </p:nvSpPr>
        <p:spPr bwMode="auto">
          <a:xfrm>
            <a:off x="4022296" y="6308852"/>
            <a:ext cx="4229408" cy="51701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{2, 1, -1, -2, -2, -1,  1,  2}</a:t>
            </a:r>
          </a:p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{1, 2,  2,  1, -1, -2, -2, -1}</a:t>
            </a:r>
          </a:p>
        </p:txBody>
      </p:sp>
      <p:sp>
        <p:nvSpPr>
          <p:cNvPr id="26" name="Text Box 165"/>
          <p:cNvSpPr txBox="1">
            <a:spLocks noChangeArrowheads="1"/>
          </p:cNvSpPr>
          <p:nvPr/>
        </p:nvSpPr>
        <p:spPr bwMode="auto">
          <a:xfrm>
            <a:off x="5834702" y="3755623"/>
            <a:ext cx="4768678" cy="248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&gt; SIZE**2)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k = 0	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 &amp; (k &lt;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u= x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row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v = y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column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(u, v,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board[u][v]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+ 1, u, v)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): #if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good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discard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it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   board[u][v] = 0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k = k + 1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graphicFrame>
        <p:nvGraphicFramePr>
          <p:cNvPr id="29698" name="Group 2"/>
          <p:cNvGraphicFramePr>
            <a:graphicFrameLocks noGrp="1"/>
          </p:cNvGraphicFramePr>
          <p:nvPr/>
        </p:nvGraphicFramePr>
        <p:xfrm>
          <a:off x="7239481" y="1212111"/>
          <a:ext cx="3254740" cy="231543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860" name="Rectangle 164"/>
          <p:cNvSpPr>
            <a:spLocks noChangeArrowheads="1"/>
          </p:cNvSpPr>
          <p:nvPr/>
        </p:nvSpPr>
        <p:spPr bwMode="auto">
          <a:xfrm>
            <a:off x="1850436" y="1633132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(2,0,0)</a:t>
            </a:r>
          </a:p>
        </p:txBody>
      </p:sp>
      <p:sp>
        <p:nvSpPr>
          <p:cNvPr id="29888" name="Rectangle 192"/>
          <p:cNvSpPr>
            <a:spLocks noChangeArrowheads="1"/>
          </p:cNvSpPr>
          <p:nvPr/>
        </p:nvSpPr>
        <p:spPr bwMode="auto">
          <a:xfrm>
            <a:off x="2275280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2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89" name="Rectangle 193"/>
          <p:cNvSpPr>
            <a:spLocks noChangeArrowheads="1"/>
          </p:cNvSpPr>
          <p:nvPr/>
        </p:nvSpPr>
        <p:spPr bwMode="auto">
          <a:xfrm>
            <a:off x="2731808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2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1" name="Rectangle 195"/>
          <p:cNvSpPr>
            <a:spLocks noChangeArrowheads="1"/>
          </p:cNvSpPr>
          <p:nvPr/>
        </p:nvSpPr>
        <p:spPr bwMode="auto">
          <a:xfrm>
            <a:off x="3613181" y="5715961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en-US" sz="1633">
                <a:solidFill>
                  <a:srgbClr val="000000"/>
                </a:solidFill>
              </a:rPr>
              <a:t>8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3" name="Rectangle 197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1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4" name="Rectangle 198"/>
          <p:cNvSpPr>
            <a:spLocks noChangeArrowheads="1"/>
          </p:cNvSpPr>
          <p:nvPr/>
        </p:nvSpPr>
        <p:spPr bwMode="auto">
          <a:xfrm>
            <a:off x="5017328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5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5" name="Freeform 199"/>
          <p:cNvSpPr>
            <a:spLocks/>
          </p:cNvSpPr>
          <p:nvPr/>
        </p:nvSpPr>
        <p:spPr bwMode="auto">
          <a:xfrm>
            <a:off x="7402476" y="4539514"/>
            <a:ext cx="816566" cy="1440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6" name="Rectangle 200"/>
          <p:cNvSpPr>
            <a:spLocks noChangeArrowheads="1"/>
          </p:cNvSpPr>
          <p:nvPr/>
        </p:nvSpPr>
        <p:spPr bwMode="auto">
          <a:xfrm>
            <a:off x="2502824" y="2285521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(4,4,2)</a:t>
            </a:r>
          </a:p>
        </p:txBody>
      </p:sp>
      <p:sp>
        <p:nvSpPr>
          <p:cNvPr id="29897" name="Rectangle 201"/>
          <p:cNvSpPr>
            <a:spLocks noChangeArrowheads="1"/>
          </p:cNvSpPr>
          <p:nvPr/>
        </p:nvSpPr>
        <p:spPr bwMode="auto">
          <a:xfrm>
            <a:off x="2731808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0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8" name="Rectangle 202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7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9" name="Freeform 203"/>
          <p:cNvSpPr>
            <a:spLocks/>
          </p:cNvSpPr>
          <p:nvPr/>
        </p:nvSpPr>
        <p:spPr bwMode="auto">
          <a:xfrm>
            <a:off x="8643650" y="4866136"/>
            <a:ext cx="816566" cy="1441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900" name="Rectangle 204"/>
          <p:cNvSpPr>
            <a:spLocks noChangeArrowheads="1"/>
          </p:cNvSpPr>
          <p:nvPr/>
        </p:nvSpPr>
        <p:spPr bwMode="auto">
          <a:xfrm>
            <a:off x="2177350" y="1960047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(3,2,1)</a:t>
            </a:r>
          </a:p>
        </p:txBody>
      </p:sp>
      <p:sp>
        <p:nvSpPr>
          <p:cNvPr id="29903" name="Rectangle 207"/>
          <p:cNvSpPr>
            <a:spLocks noChangeArrowheads="1"/>
          </p:cNvSpPr>
          <p:nvPr/>
        </p:nvSpPr>
        <p:spPr bwMode="auto">
          <a:xfrm>
            <a:off x="5801697" y="6336215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0" name="Rectangle 194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7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" name="Rectangle 206"/>
          <p:cNvSpPr>
            <a:spLocks noChangeArrowheads="1"/>
          </p:cNvSpPr>
          <p:nvPr/>
        </p:nvSpPr>
        <p:spPr bwMode="auto">
          <a:xfrm>
            <a:off x="2829739" y="2612435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(5,6,3)</a:t>
            </a:r>
          </a:p>
        </p:txBody>
      </p:sp>
      <p:sp>
        <p:nvSpPr>
          <p:cNvPr id="30" name="Rectangle 211"/>
          <p:cNvSpPr>
            <a:spLocks noChangeArrowheads="1"/>
          </p:cNvSpPr>
          <p:nvPr/>
        </p:nvSpPr>
        <p:spPr bwMode="auto">
          <a:xfrm>
            <a:off x="3123530" y="2939349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(6,5,5)</a:t>
            </a:r>
          </a:p>
        </p:txBody>
      </p:sp>
      <p:sp>
        <p:nvSpPr>
          <p:cNvPr id="28" name="Rectangle 200"/>
          <p:cNvSpPr>
            <a:spLocks noChangeArrowheads="1"/>
          </p:cNvSpPr>
          <p:nvPr/>
        </p:nvSpPr>
        <p:spPr bwMode="auto">
          <a:xfrm>
            <a:off x="3384196" y="3266263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(7,3,6)</a:t>
            </a:r>
          </a:p>
        </p:txBody>
      </p:sp>
      <p:sp>
        <p:nvSpPr>
          <p:cNvPr id="31" name="Rectangle 200"/>
          <p:cNvSpPr>
            <a:spLocks noChangeArrowheads="1"/>
          </p:cNvSpPr>
          <p:nvPr/>
        </p:nvSpPr>
        <p:spPr bwMode="auto">
          <a:xfrm>
            <a:off x="3711111" y="3593177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(8,1,5)</a:t>
            </a:r>
          </a:p>
        </p:txBody>
      </p:sp>
      <p:sp>
        <p:nvSpPr>
          <p:cNvPr id="32" name="Freeform 205"/>
          <p:cNvSpPr>
            <a:spLocks/>
          </p:cNvSpPr>
          <p:nvPr/>
        </p:nvSpPr>
        <p:spPr bwMode="auto">
          <a:xfrm>
            <a:off x="5507203" y="5909885"/>
            <a:ext cx="588797" cy="41475"/>
          </a:xfrm>
          <a:custGeom>
            <a:avLst/>
            <a:gdLst>
              <a:gd name="T0" fmla="*/ 0 w 3001"/>
              <a:gd name="T1" fmla="*/ 0 h 1"/>
              <a:gd name="T2" fmla="*/ 3000 w 30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graphicFrame>
        <p:nvGraphicFramePr>
          <p:cNvPr id="3" name="Group 166">
            <a:extLst>
              <a:ext uri="{FF2B5EF4-FFF2-40B4-BE49-F238E27FC236}">
                <a16:creationId xmlns:a16="http://schemas.microsoft.com/office/drawing/2014/main" id="{7EE6FEB0-9777-08F5-5529-7949A7DF68AF}"/>
              </a:ext>
            </a:extLst>
          </p:cNvPr>
          <p:cNvGraphicFramePr>
            <a:graphicFrameLocks noGrp="1"/>
          </p:cNvGraphicFramePr>
          <p:nvPr/>
        </p:nvGraphicFramePr>
        <p:xfrm>
          <a:off x="2232075" y="5314158"/>
          <a:ext cx="3162572" cy="375880"/>
        </p:xfrm>
        <a:graphic>
          <a:graphicData uri="http://schemas.openxmlformats.org/drawingml/2006/table">
            <a:tbl>
              <a:tblPr/>
              <a:tblGrid>
                <a:gridCol w="4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88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k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u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qt_mov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x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y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1581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95" grpId="0" animBg="1"/>
      <p:bldP spid="29895" grpId="1" animBg="1"/>
      <p:bldP spid="29899" grpId="0" animBg="1"/>
      <p:bldP spid="29899" grpId="1" animBg="1"/>
      <p:bldP spid="29890" grpId="0" animBg="1"/>
      <p:bldP spid="3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96"/>
          <p:cNvSpPr txBox="1">
            <a:spLocks noChangeArrowheads="1"/>
          </p:cNvSpPr>
          <p:nvPr/>
        </p:nvSpPr>
        <p:spPr bwMode="auto">
          <a:xfrm>
            <a:off x="4022296" y="6308852"/>
            <a:ext cx="4229408" cy="51701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{2, 1, -1, -2, -2, -1,  1,  2}</a:t>
            </a:r>
          </a:p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{1, 2,  2,  1, -1, -2, -2, -1}</a:t>
            </a:r>
          </a:p>
        </p:txBody>
      </p:sp>
      <p:sp>
        <p:nvSpPr>
          <p:cNvPr id="26" name="Text Box 165"/>
          <p:cNvSpPr txBox="1">
            <a:spLocks noChangeArrowheads="1"/>
          </p:cNvSpPr>
          <p:nvPr/>
        </p:nvSpPr>
        <p:spPr bwMode="auto">
          <a:xfrm>
            <a:off x="5834702" y="3755623"/>
            <a:ext cx="4768678" cy="248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&gt; SIZE**2)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k = 0	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 &amp; (k &lt;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u= x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row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v = y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column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(u, v,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board[u][v]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+ 1, u, v)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): #if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good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discard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it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   board[u][v] = 0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k = k + 1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graphicFrame>
        <p:nvGraphicFramePr>
          <p:cNvPr id="29698" name="Group 2"/>
          <p:cNvGraphicFramePr>
            <a:graphicFrameLocks noGrp="1"/>
          </p:cNvGraphicFramePr>
          <p:nvPr/>
        </p:nvGraphicFramePr>
        <p:xfrm>
          <a:off x="7239481" y="1212112"/>
          <a:ext cx="3254740" cy="231543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860" name="Rectangle 164"/>
          <p:cNvSpPr>
            <a:spLocks noChangeArrowheads="1"/>
          </p:cNvSpPr>
          <p:nvPr/>
        </p:nvSpPr>
        <p:spPr bwMode="auto">
          <a:xfrm>
            <a:off x="1850436" y="1633132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(2,0,0)</a:t>
            </a:r>
          </a:p>
        </p:txBody>
      </p:sp>
      <p:sp>
        <p:nvSpPr>
          <p:cNvPr id="29888" name="Rectangle 192"/>
          <p:cNvSpPr>
            <a:spLocks noChangeArrowheads="1"/>
          </p:cNvSpPr>
          <p:nvPr/>
        </p:nvSpPr>
        <p:spPr bwMode="auto">
          <a:xfrm>
            <a:off x="2275280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3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89" name="Rectangle 193"/>
          <p:cNvSpPr>
            <a:spLocks noChangeArrowheads="1"/>
          </p:cNvSpPr>
          <p:nvPr/>
        </p:nvSpPr>
        <p:spPr bwMode="auto">
          <a:xfrm>
            <a:off x="2731808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0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1" name="Rectangle 195"/>
          <p:cNvSpPr>
            <a:spLocks noChangeArrowheads="1"/>
          </p:cNvSpPr>
          <p:nvPr/>
        </p:nvSpPr>
        <p:spPr bwMode="auto">
          <a:xfrm>
            <a:off x="3613181" y="5715961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en-US" sz="1633">
                <a:solidFill>
                  <a:srgbClr val="000000"/>
                </a:solidFill>
              </a:rPr>
              <a:t>8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3" name="Rectangle 197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1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4" name="Rectangle 198"/>
          <p:cNvSpPr>
            <a:spLocks noChangeArrowheads="1"/>
          </p:cNvSpPr>
          <p:nvPr/>
        </p:nvSpPr>
        <p:spPr bwMode="auto">
          <a:xfrm>
            <a:off x="5017328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5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5" name="Freeform 199"/>
          <p:cNvSpPr>
            <a:spLocks/>
          </p:cNvSpPr>
          <p:nvPr/>
        </p:nvSpPr>
        <p:spPr bwMode="auto">
          <a:xfrm>
            <a:off x="7372357" y="4539514"/>
            <a:ext cx="816566" cy="1440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6" name="Rectangle 200"/>
          <p:cNvSpPr>
            <a:spLocks noChangeArrowheads="1"/>
          </p:cNvSpPr>
          <p:nvPr/>
        </p:nvSpPr>
        <p:spPr bwMode="auto">
          <a:xfrm>
            <a:off x="2502824" y="2285521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(4,4,2)</a:t>
            </a:r>
          </a:p>
        </p:txBody>
      </p:sp>
      <p:sp>
        <p:nvSpPr>
          <p:cNvPr id="29897" name="Rectangle 201"/>
          <p:cNvSpPr>
            <a:spLocks noChangeArrowheads="1"/>
          </p:cNvSpPr>
          <p:nvPr/>
        </p:nvSpPr>
        <p:spPr bwMode="auto">
          <a:xfrm>
            <a:off x="2731808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-1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8" name="Rectangle 202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7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9" name="Freeform 203"/>
          <p:cNvSpPr>
            <a:spLocks/>
          </p:cNvSpPr>
          <p:nvPr/>
        </p:nvSpPr>
        <p:spPr bwMode="auto">
          <a:xfrm>
            <a:off x="8829284" y="4866136"/>
            <a:ext cx="816566" cy="1441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900" name="Rectangle 204"/>
          <p:cNvSpPr>
            <a:spLocks noChangeArrowheads="1"/>
          </p:cNvSpPr>
          <p:nvPr/>
        </p:nvSpPr>
        <p:spPr bwMode="auto">
          <a:xfrm>
            <a:off x="2177350" y="1960047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(3,2,1)</a:t>
            </a:r>
          </a:p>
        </p:txBody>
      </p:sp>
      <p:sp>
        <p:nvSpPr>
          <p:cNvPr id="29903" name="Rectangle 207"/>
          <p:cNvSpPr>
            <a:spLocks noChangeArrowheads="1"/>
          </p:cNvSpPr>
          <p:nvPr/>
        </p:nvSpPr>
        <p:spPr bwMode="auto">
          <a:xfrm>
            <a:off x="6194038" y="6336215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0" name="Rectangle 194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3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" name="Rectangle 206"/>
          <p:cNvSpPr>
            <a:spLocks noChangeArrowheads="1"/>
          </p:cNvSpPr>
          <p:nvPr/>
        </p:nvSpPr>
        <p:spPr bwMode="auto">
          <a:xfrm>
            <a:off x="2829739" y="2612435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(5,6,3)</a:t>
            </a:r>
          </a:p>
        </p:txBody>
      </p:sp>
      <p:sp>
        <p:nvSpPr>
          <p:cNvPr id="30" name="Rectangle 211"/>
          <p:cNvSpPr>
            <a:spLocks noChangeArrowheads="1"/>
          </p:cNvSpPr>
          <p:nvPr/>
        </p:nvSpPr>
        <p:spPr bwMode="auto">
          <a:xfrm>
            <a:off x="3123530" y="2939349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(6,5,5)</a:t>
            </a:r>
          </a:p>
        </p:txBody>
      </p:sp>
      <p:sp>
        <p:nvSpPr>
          <p:cNvPr id="28" name="Rectangle 200"/>
          <p:cNvSpPr>
            <a:spLocks noChangeArrowheads="1"/>
          </p:cNvSpPr>
          <p:nvPr/>
        </p:nvSpPr>
        <p:spPr bwMode="auto">
          <a:xfrm>
            <a:off x="3384196" y="3266263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(7,3,6)</a:t>
            </a:r>
          </a:p>
        </p:txBody>
      </p:sp>
      <p:sp>
        <p:nvSpPr>
          <p:cNvPr id="31" name="Rectangle 200"/>
          <p:cNvSpPr>
            <a:spLocks noChangeArrowheads="1"/>
          </p:cNvSpPr>
          <p:nvPr/>
        </p:nvSpPr>
        <p:spPr bwMode="auto">
          <a:xfrm>
            <a:off x="3711111" y="3593177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(8,1,5)</a:t>
            </a:r>
          </a:p>
        </p:txBody>
      </p:sp>
      <p:sp>
        <p:nvSpPr>
          <p:cNvPr id="32" name="Freeform 205"/>
          <p:cNvSpPr>
            <a:spLocks/>
          </p:cNvSpPr>
          <p:nvPr/>
        </p:nvSpPr>
        <p:spPr bwMode="auto">
          <a:xfrm>
            <a:off x="5508081" y="5909885"/>
            <a:ext cx="588797" cy="41475"/>
          </a:xfrm>
          <a:custGeom>
            <a:avLst/>
            <a:gdLst>
              <a:gd name="T0" fmla="*/ 0 w 3001"/>
              <a:gd name="T1" fmla="*/ 0 h 1"/>
              <a:gd name="T2" fmla="*/ 3000 w 30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graphicFrame>
        <p:nvGraphicFramePr>
          <p:cNvPr id="3" name="Group 166">
            <a:extLst>
              <a:ext uri="{FF2B5EF4-FFF2-40B4-BE49-F238E27FC236}">
                <a16:creationId xmlns:a16="http://schemas.microsoft.com/office/drawing/2014/main" id="{C471E70D-4C2E-753C-B377-6AD82F869EB3}"/>
              </a:ext>
            </a:extLst>
          </p:cNvPr>
          <p:cNvGraphicFramePr>
            <a:graphicFrameLocks noGrp="1"/>
          </p:cNvGraphicFramePr>
          <p:nvPr/>
        </p:nvGraphicFramePr>
        <p:xfrm>
          <a:off x="2232075" y="5314158"/>
          <a:ext cx="3162572" cy="375880"/>
        </p:xfrm>
        <a:graphic>
          <a:graphicData uri="http://schemas.openxmlformats.org/drawingml/2006/table">
            <a:tbl>
              <a:tblPr/>
              <a:tblGrid>
                <a:gridCol w="4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88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k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u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qt_mov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x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y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5954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95" grpId="0" animBg="1"/>
      <p:bldP spid="29895" grpId="1" animBg="1"/>
      <p:bldP spid="29899" grpId="0" animBg="1"/>
      <p:bldP spid="29899" grpId="1" animBg="1"/>
      <p:bldP spid="29890" grpId="0" animBg="1"/>
      <p:bldP spid="3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96"/>
          <p:cNvSpPr txBox="1">
            <a:spLocks noChangeArrowheads="1"/>
          </p:cNvSpPr>
          <p:nvPr/>
        </p:nvSpPr>
        <p:spPr bwMode="auto">
          <a:xfrm>
            <a:off x="4022296" y="6308852"/>
            <a:ext cx="4229408" cy="51701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{2, 1, -1, -2, -2, -1,  1,  2}</a:t>
            </a:r>
          </a:p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{1, 2,  2,  1, -1, -2, -2, -1}</a:t>
            </a:r>
          </a:p>
        </p:txBody>
      </p:sp>
      <p:sp>
        <p:nvSpPr>
          <p:cNvPr id="26" name="Text Box 165"/>
          <p:cNvSpPr txBox="1">
            <a:spLocks noChangeArrowheads="1"/>
          </p:cNvSpPr>
          <p:nvPr/>
        </p:nvSpPr>
        <p:spPr bwMode="auto">
          <a:xfrm>
            <a:off x="5834702" y="3755623"/>
            <a:ext cx="4768678" cy="248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&gt; SIZE**2)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k = 0	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 &amp; (k &lt;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u= x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row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v = y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column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(u, v,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board[u][v]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+ 1, u, v)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): #if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good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discard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it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   board[u][v] = 0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k = k + 1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graphicFrame>
        <p:nvGraphicFramePr>
          <p:cNvPr id="29698" name="Group 2"/>
          <p:cNvGraphicFramePr>
            <a:graphicFrameLocks noGrp="1"/>
          </p:cNvGraphicFramePr>
          <p:nvPr/>
        </p:nvGraphicFramePr>
        <p:xfrm>
          <a:off x="7239481" y="1180580"/>
          <a:ext cx="3254740" cy="231543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860" name="Rectangle 164"/>
          <p:cNvSpPr>
            <a:spLocks noChangeArrowheads="1"/>
          </p:cNvSpPr>
          <p:nvPr/>
        </p:nvSpPr>
        <p:spPr bwMode="auto">
          <a:xfrm>
            <a:off x="1850436" y="1633132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(2,0,0)</a:t>
            </a:r>
          </a:p>
        </p:txBody>
      </p:sp>
      <p:sp>
        <p:nvSpPr>
          <p:cNvPr id="29888" name="Rectangle 192"/>
          <p:cNvSpPr>
            <a:spLocks noChangeArrowheads="1"/>
          </p:cNvSpPr>
          <p:nvPr/>
        </p:nvSpPr>
        <p:spPr bwMode="auto">
          <a:xfrm>
            <a:off x="2275280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4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89" name="Rectangle 193"/>
          <p:cNvSpPr>
            <a:spLocks noChangeArrowheads="1"/>
          </p:cNvSpPr>
          <p:nvPr/>
        </p:nvSpPr>
        <p:spPr bwMode="auto">
          <a:xfrm>
            <a:off x="2731808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-1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1" name="Rectangle 195"/>
          <p:cNvSpPr>
            <a:spLocks noChangeArrowheads="1"/>
          </p:cNvSpPr>
          <p:nvPr/>
        </p:nvSpPr>
        <p:spPr bwMode="auto">
          <a:xfrm>
            <a:off x="3613181" y="5715961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en-US" sz="1633">
                <a:solidFill>
                  <a:srgbClr val="000000"/>
                </a:solidFill>
              </a:rPr>
              <a:t>8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3" name="Rectangle 197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1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4" name="Rectangle 198"/>
          <p:cNvSpPr>
            <a:spLocks noChangeArrowheads="1"/>
          </p:cNvSpPr>
          <p:nvPr/>
        </p:nvSpPr>
        <p:spPr bwMode="auto">
          <a:xfrm>
            <a:off x="5017328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5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5" name="Freeform 199"/>
          <p:cNvSpPr>
            <a:spLocks/>
          </p:cNvSpPr>
          <p:nvPr/>
        </p:nvSpPr>
        <p:spPr bwMode="auto">
          <a:xfrm>
            <a:off x="7435138" y="4539514"/>
            <a:ext cx="816566" cy="1440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6" name="Rectangle 200"/>
          <p:cNvSpPr>
            <a:spLocks noChangeArrowheads="1"/>
          </p:cNvSpPr>
          <p:nvPr/>
        </p:nvSpPr>
        <p:spPr bwMode="auto">
          <a:xfrm>
            <a:off x="2502824" y="2285521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(4,4,2)</a:t>
            </a:r>
          </a:p>
        </p:txBody>
      </p:sp>
      <p:sp>
        <p:nvSpPr>
          <p:cNvPr id="29897" name="Rectangle 201"/>
          <p:cNvSpPr>
            <a:spLocks noChangeArrowheads="1"/>
          </p:cNvSpPr>
          <p:nvPr/>
        </p:nvSpPr>
        <p:spPr bwMode="auto">
          <a:xfrm>
            <a:off x="2731808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-1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8" name="Rectangle 202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3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9" name="Freeform 203"/>
          <p:cNvSpPr>
            <a:spLocks/>
          </p:cNvSpPr>
          <p:nvPr/>
        </p:nvSpPr>
        <p:spPr bwMode="auto">
          <a:xfrm>
            <a:off x="8578326" y="4866136"/>
            <a:ext cx="816566" cy="1441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900" name="Rectangle 204"/>
          <p:cNvSpPr>
            <a:spLocks noChangeArrowheads="1"/>
          </p:cNvSpPr>
          <p:nvPr/>
        </p:nvSpPr>
        <p:spPr bwMode="auto">
          <a:xfrm>
            <a:off x="2177350" y="1960047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(3,2,1)</a:t>
            </a:r>
          </a:p>
        </p:txBody>
      </p:sp>
      <p:sp>
        <p:nvSpPr>
          <p:cNvPr id="29903" name="Rectangle 207"/>
          <p:cNvSpPr>
            <a:spLocks noChangeArrowheads="1"/>
          </p:cNvSpPr>
          <p:nvPr/>
        </p:nvSpPr>
        <p:spPr bwMode="auto">
          <a:xfrm>
            <a:off x="6574524" y="6336215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0" name="Rectangle 194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4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" name="Rectangle 206"/>
          <p:cNvSpPr>
            <a:spLocks noChangeArrowheads="1"/>
          </p:cNvSpPr>
          <p:nvPr/>
        </p:nvSpPr>
        <p:spPr bwMode="auto">
          <a:xfrm>
            <a:off x="2829739" y="2612435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(5,6,3)</a:t>
            </a:r>
          </a:p>
        </p:txBody>
      </p:sp>
      <p:sp>
        <p:nvSpPr>
          <p:cNvPr id="30" name="Rectangle 211"/>
          <p:cNvSpPr>
            <a:spLocks noChangeArrowheads="1"/>
          </p:cNvSpPr>
          <p:nvPr/>
        </p:nvSpPr>
        <p:spPr bwMode="auto">
          <a:xfrm>
            <a:off x="3123530" y="2939349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(6,5,5)</a:t>
            </a:r>
          </a:p>
        </p:txBody>
      </p:sp>
      <p:sp>
        <p:nvSpPr>
          <p:cNvPr id="28" name="Rectangle 200"/>
          <p:cNvSpPr>
            <a:spLocks noChangeArrowheads="1"/>
          </p:cNvSpPr>
          <p:nvPr/>
        </p:nvSpPr>
        <p:spPr bwMode="auto">
          <a:xfrm>
            <a:off x="3384196" y="3266263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(7,3,6)</a:t>
            </a:r>
          </a:p>
        </p:txBody>
      </p:sp>
      <p:sp>
        <p:nvSpPr>
          <p:cNvPr id="31" name="Rectangle 200"/>
          <p:cNvSpPr>
            <a:spLocks noChangeArrowheads="1"/>
          </p:cNvSpPr>
          <p:nvPr/>
        </p:nvSpPr>
        <p:spPr bwMode="auto">
          <a:xfrm>
            <a:off x="3711111" y="3593177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(8,1,5)</a:t>
            </a:r>
          </a:p>
        </p:txBody>
      </p:sp>
      <p:sp>
        <p:nvSpPr>
          <p:cNvPr id="32" name="Freeform 205"/>
          <p:cNvSpPr>
            <a:spLocks/>
          </p:cNvSpPr>
          <p:nvPr/>
        </p:nvSpPr>
        <p:spPr bwMode="auto">
          <a:xfrm>
            <a:off x="5507203" y="5909885"/>
            <a:ext cx="588797" cy="41475"/>
          </a:xfrm>
          <a:custGeom>
            <a:avLst/>
            <a:gdLst>
              <a:gd name="T0" fmla="*/ 0 w 3001"/>
              <a:gd name="T1" fmla="*/ 0 h 1"/>
              <a:gd name="T2" fmla="*/ 3000 w 30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graphicFrame>
        <p:nvGraphicFramePr>
          <p:cNvPr id="3" name="Group 166">
            <a:extLst>
              <a:ext uri="{FF2B5EF4-FFF2-40B4-BE49-F238E27FC236}">
                <a16:creationId xmlns:a16="http://schemas.microsoft.com/office/drawing/2014/main" id="{2B66C7D1-B983-C3C0-44A0-2E6255EC5676}"/>
              </a:ext>
            </a:extLst>
          </p:cNvPr>
          <p:cNvGraphicFramePr>
            <a:graphicFrameLocks noGrp="1"/>
          </p:cNvGraphicFramePr>
          <p:nvPr/>
        </p:nvGraphicFramePr>
        <p:xfrm>
          <a:off x="2232075" y="5314158"/>
          <a:ext cx="3162572" cy="375880"/>
        </p:xfrm>
        <a:graphic>
          <a:graphicData uri="http://schemas.openxmlformats.org/drawingml/2006/table">
            <a:tbl>
              <a:tblPr/>
              <a:tblGrid>
                <a:gridCol w="4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88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k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u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qt_mov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x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y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8271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95" grpId="0" animBg="1"/>
      <p:bldP spid="29895" grpId="1" animBg="1"/>
      <p:bldP spid="29899" grpId="0" animBg="1"/>
      <p:bldP spid="29899" grpId="1" animBg="1"/>
      <p:bldP spid="29890" grpId="0" animBg="1"/>
      <p:bldP spid="3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96"/>
          <p:cNvSpPr txBox="1">
            <a:spLocks noChangeArrowheads="1"/>
          </p:cNvSpPr>
          <p:nvPr/>
        </p:nvSpPr>
        <p:spPr bwMode="auto">
          <a:xfrm>
            <a:off x="4022296" y="6308852"/>
            <a:ext cx="4229408" cy="51701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{2, 1, -1, -2, -2, -1,  1,  2}</a:t>
            </a:r>
          </a:p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{1, 2,  2,  1, -1, -2, -2, -1}</a:t>
            </a:r>
          </a:p>
        </p:txBody>
      </p:sp>
      <p:sp>
        <p:nvSpPr>
          <p:cNvPr id="26" name="Text Box 165"/>
          <p:cNvSpPr txBox="1">
            <a:spLocks noChangeArrowheads="1"/>
          </p:cNvSpPr>
          <p:nvPr/>
        </p:nvSpPr>
        <p:spPr bwMode="auto">
          <a:xfrm>
            <a:off x="5834702" y="3755623"/>
            <a:ext cx="4768678" cy="248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&gt; SIZE**2)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k = 0	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 &amp; (k &lt;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u= x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row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v = y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column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(u, v,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board[u][v]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+ 1, u, v)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): #if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good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discard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it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   board[u][v] = 0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k = k + 1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graphicFrame>
        <p:nvGraphicFramePr>
          <p:cNvPr id="29698" name="Group 2"/>
          <p:cNvGraphicFramePr>
            <a:graphicFrameLocks noGrp="1"/>
          </p:cNvGraphicFramePr>
          <p:nvPr/>
        </p:nvGraphicFramePr>
        <p:xfrm>
          <a:off x="7239481" y="1128028"/>
          <a:ext cx="3254740" cy="231543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860" name="Rectangle 164"/>
          <p:cNvSpPr>
            <a:spLocks noChangeArrowheads="1"/>
          </p:cNvSpPr>
          <p:nvPr/>
        </p:nvSpPr>
        <p:spPr bwMode="auto">
          <a:xfrm>
            <a:off x="1850436" y="1633132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(2,0,0)</a:t>
            </a:r>
          </a:p>
        </p:txBody>
      </p:sp>
      <p:sp>
        <p:nvSpPr>
          <p:cNvPr id="29888" name="Rectangle 192"/>
          <p:cNvSpPr>
            <a:spLocks noChangeArrowheads="1"/>
          </p:cNvSpPr>
          <p:nvPr/>
        </p:nvSpPr>
        <p:spPr bwMode="auto">
          <a:xfrm>
            <a:off x="2275280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5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89" name="Rectangle 193"/>
          <p:cNvSpPr>
            <a:spLocks noChangeArrowheads="1"/>
          </p:cNvSpPr>
          <p:nvPr/>
        </p:nvSpPr>
        <p:spPr bwMode="auto">
          <a:xfrm>
            <a:off x="2731808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-1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1" name="Rectangle 195"/>
          <p:cNvSpPr>
            <a:spLocks noChangeArrowheads="1"/>
          </p:cNvSpPr>
          <p:nvPr/>
        </p:nvSpPr>
        <p:spPr bwMode="auto">
          <a:xfrm>
            <a:off x="3613181" y="5715961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en-US" sz="1633">
                <a:solidFill>
                  <a:srgbClr val="000000"/>
                </a:solidFill>
              </a:rPr>
              <a:t>8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3" name="Rectangle 197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1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4" name="Rectangle 198"/>
          <p:cNvSpPr>
            <a:spLocks noChangeArrowheads="1"/>
          </p:cNvSpPr>
          <p:nvPr/>
        </p:nvSpPr>
        <p:spPr bwMode="auto">
          <a:xfrm>
            <a:off x="5017328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5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5" name="Freeform 199"/>
          <p:cNvSpPr>
            <a:spLocks/>
          </p:cNvSpPr>
          <p:nvPr/>
        </p:nvSpPr>
        <p:spPr bwMode="auto">
          <a:xfrm>
            <a:off x="7372357" y="4539514"/>
            <a:ext cx="816566" cy="1440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6" name="Rectangle 200"/>
          <p:cNvSpPr>
            <a:spLocks noChangeArrowheads="1"/>
          </p:cNvSpPr>
          <p:nvPr/>
        </p:nvSpPr>
        <p:spPr bwMode="auto">
          <a:xfrm>
            <a:off x="2502824" y="2285521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(4,4,2)</a:t>
            </a:r>
          </a:p>
        </p:txBody>
      </p:sp>
      <p:sp>
        <p:nvSpPr>
          <p:cNvPr id="29897" name="Rectangle 201"/>
          <p:cNvSpPr>
            <a:spLocks noChangeArrowheads="1"/>
          </p:cNvSpPr>
          <p:nvPr/>
        </p:nvSpPr>
        <p:spPr bwMode="auto">
          <a:xfrm>
            <a:off x="2731808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0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8" name="Rectangle 202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4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9" name="Freeform 203"/>
          <p:cNvSpPr>
            <a:spLocks/>
          </p:cNvSpPr>
          <p:nvPr/>
        </p:nvSpPr>
        <p:spPr bwMode="auto">
          <a:xfrm>
            <a:off x="8676301" y="4866136"/>
            <a:ext cx="816566" cy="1441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900" name="Rectangle 204"/>
          <p:cNvSpPr>
            <a:spLocks noChangeArrowheads="1"/>
          </p:cNvSpPr>
          <p:nvPr/>
        </p:nvSpPr>
        <p:spPr bwMode="auto">
          <a:xfrm>
            <a:off x="2177350" y="1960047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(3,2,1)</a:t>
            </a:r>
          </a:p>
        </p:txBody>
      </p:sp>
      <p:sp>
        <p:nvSpPr>
          <p:cNvPr id="29903" name="Rectangle 207"/>
          <p:cNvSpPr>
            <a:spLocks noChangeArrowheads="1"/>
          </p:cNvSpPr>
          <p:nvPr/>
        </p:nvSpPr>
        <p:spPr bwMode="auto">
          <a:xfrm>
            <a:off x="6955989" y="6336215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0" name="Rectangle 194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3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" name="Rectangle 206"/>
          <p:cNvSpPr>
            <a:spLocks noChangeArrowheads="1"/>
          </p:cNvSpPr>
          <p:nvPr/>
        </p:nvSpPr>
        <p:spPr bwMode="auto">
          <a:xfrm>
            <a:off x="2829739" y="2612435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(5,6,3)</a:t>
            </a:r>
          </a:p>
        </p:txBody>
      </p:sp>
      <p:sp>
        <p:nvSpPr>
          <p:cNvPr id="30" name="Rectangle 211"/>
          <p:cNvSpPr>
            <a:spLocks noChangeArrowheads="1"/>
          </p:cNvSpPr>
          <p:nvPr/>
        </p:nvSpPr>
        <p:spPr bwMode="auto">
          <a:xfrm>
            <a:off x="3123530" y="2939349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(6,5,5)</a:t>
            </a:r>
          </a:p>
        </p:txBody>
      </p:sp>
      <p:sp>
        <p:nvSpPr>
          <p:cNvPr id="28" name="Rectangle 200"/>
          <p:cNvSpPr>
            <a:spLocks noChangeArrowheads="1"/>
          </p:cNvSpPr>
          <p:nvPr/>
        </p:nvSpPr>
        <p:spPr bwMode="auto">
          <a:xfrm>
            <a:off x="3384196" y="3266263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(7,3,6)</a:t>
            </a:r>
          </a:p>
        </p:txBody>
      </p:sp>
      <p:sp>
        <p:nvSpPr>
          <p:cNvPr id="31" name="Rectangle 200"/>
          <p:cNvSpPr>
            <a:spLocks noChangeArrowheads="1"/>
          </p:cNvSpPr>
          <p:nvPr/>
        </p:nvSpPr>
        <p:spPr bwMode="auto">
          <a:xfrm>
            <a:off x="3711111" y="3593177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(8,1,5)</a:t>
            </a:r>
          </a:p>
        </p:txBody>
      </p:sp>
      <p:graphicFrame>
        <p:nvGraphicFramePr>
          <p:cNvPr id="2" name="Group 166">
            <a:extLst>
              <a:ext uri="{FF2B5EF4-FFF2-40B4-BE49-F238E27FC236}">
                <a16:creationId xmlns:a16="http://schemas.microsoft.com/office/drawing/2014/main" id="{864799D7-AA80-4B84-7F39-360F8F7FF1D2}"/>
              </a:ext>
            </a:extLst>
          </p:cNvPr>
          <p:cNvGraphicFramePr>
            <a:graphicFrameLocks noGrp="1"/>
          </p:cNvGraphicFramePr>
          <p:nvPr/>
        </p:nvGraphicFramePr>
        <p:xfrm>
          <a:off x="2232075" y="5314158"/>
          <a:ext cx="3162572" cy="375880"/>
        </p:xfrm>
        <a:graphic>
          <a:graphicData uri="http://schemas.openxmlformats.org/drawingml/2006/table">
            <a:tbl>
              <a:tblPr/>
              <a:tblGrid>
                <a:gridCol w="4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88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k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u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qt_mov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x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y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1432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95" grpId="0" animBg="1"/>
      <p:bldP spid="29895" grpId="1" animBg="1"/>
      <p:bldP spid="29899" grpId="0" animBg="1"/>
      <p:bldP spid="2989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lIns="91440" tIns="45720" rIns="91440" bIns="45720" rtlCol="0" anchor="b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kern="1200">
                <a:latin typeface="Arial MT Black" panose="020B0A04020102020204" pitchFamily="34" charset="0"/>
                <a:ea typeface="+mj-ea"/>
                <a:cs typeface="Arial" panose="020B0604020202020204" pitchFamily="34" charset="0"/>
              </a:rPr>
              <a:t>Recursion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973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Write an algorithm that calculates the factorial (n!) of a number n provided</a:t>
            </a:r>
          </a:p>
          <a:p>
            <a:endParaRPr lang="en-US" sz="24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endParaRPr lang="en-US" sz="24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endParaRPr lang="en-US" sz="24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2E1DD-356A-39B1-F2C9-E463C9DBBA45}"/>
              </a:ext>
            </a:extLst>
          </p:cNvPr>
          <p:cNvSpPr txBox="1"/>
          <p:nvPr/>
        </p:nvSpPr>
        <p:spPr>
          <a:xfrm>
            <a:off x="6000184" y="1703457"/>
            <a:ext cx="44927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hangingPunct="0"/>
            <a:r>
              <a:rPr lang="en-US" sz="2000" b="1" dirty="0"/>
              <a:t>Recursive solution:</a:t>
            </a:r>
          </a:p>
          <a:p>
            <a:pPr lvl="2" hangingPunct="0"/>
            <a:r>
              <a:rPr lang="en-US" sz="2000" dirty="0"/>
              <a:t>factorial (n) = factorial(n-1)*n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BDA5C3-ECC1-EACA-6BF5-0D21BE70EEEF}"/>
              </a:ext>
            </a:extLst>
          </p:cNvPr>
          <p:cNvSpPr/>
          <p:nvPr/>
        </p:nvSpPr>
        <p:spPr>
          <a:xfrm>
            <a:off x="5169529" y="3247763"/>
            <a:ext cx="6301290" cy="27069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/>
            <a:r>
              <a:rPr lang="pt-BR" sz="2400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def</a:t>
            </a:r>
            <a:r>
              <a:rPr lang="pt-BR" sz="2400" dirty="0">
                <a:latin typeface="Courier New" pitchFamily="49" charset="0"/>
                <a:ea typeface="DejaVu Sans" pitchFamily="2"/>
                <a:cs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factorial</a:t>
            </a:r>
            <a:r>
              <a:rPr lang="pt-BR" sz="2400" dirty="0">
                <a:latin typeface="Courier New" pitchFamily="49" charset="0"/>
                <a:ea typeface="DejaVu Sans" pitchFamily="2"/>
                <a:cs typeface="Courier New" pitchFamily="49" charset="0"/>
              </a:rPr>
              <a:t>(</a:t>
            </a:r>
            <a:r>
              <a:rPr lang="pt-BR" sz="2400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n</a:t>
            </a:r>
            <a:r>
              <a:rPr lang="pt-BR" sz="2400" dirty="0">
                <a:latin typeface="Courier New" pitchFamily="49" charset="0"/>
                <a:ea typeface="DejaVu Sans" pitchFamily="2"/>
                <a:cs typeface="Courier New" pitchFamily="49" charset="0"/>
              </a:rPr>
              <a:t>):</a:t>
            </a:r>
          </a:p>
          <a:p>
            <a:pPr hangingPunct="0"/>
            <a:r>
              <a:rPr lang="pt-BR" sz="2400" dirty="0">
                <a:latin typeface="Courier New" pitchFamily="49" charset="0"/>
                <a:ea typeface="DejaVu Sans" pitchFamily="2"/>
                <a:cs typeface="Courier New" pitchFamily="49" charset="0"/>
              </a:rPr>
              <a:t>	</a:t>
            </a:r>
            <a:r>
              <a:rPr lang="pt-BR" sz="2400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if</a:t>
            </a:r>
            <a:r>
              <a:rPr lang="pt-BR" sz="2400" dirty="0">
                <a:latin typeface="Courier New" pitchFamily="49" charset="0"/>
                <a:ea typeface="DejaVu Sans" pitchFamily="2"/>
                <a:cs typeface="Courier New" pitchFamily="49" charset="0"/>
              </a:rPr>
              <a:t>(</a:t>
            </a:r>
            <a:r>
              <a:rPr lang="pt-BR" sz="2400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n</a:t>
            </a:r>
            <a:r>
              <a:rPr lang="pt-BR" sz="2400" dirty="0">
                <a:latin typeface="Courier New" pitchFamily="49" charset="0"/>
                <a:ea typeface="DejaVu Sans" pitchFamily="2"/>
                <a:cs typeface="Courier New" pitchFamily="49" charset="0"/>
              </a:rPr>
              <a:t> &lt;= 1):</a:t>
            </a:r>
          </a:p>
          <a:p>
            <a:pPr hangingPunct="0"/>
            <a:r>
              <a:rPr lang="pt-BR" sz="2400" dirty="0">
                <a:latin typeface="Courier New" pitchFamily="49" charset="0"/>
                <a:ea typeface="DejaVu Sans" pitchFamily="2"/>
                <a:cs typeface="Courier New" pitchFamily="49" charset="0"/>
              </a:rPr>
              <a:t>		</a:t>
            </a:r>
            <a:r>
              <a:rPr lang="pt-BR" sz="2400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return</a:t>
            </a:r>
            <a:r>
              <a:rPr lang="pt-BR" sz="2400" dirty="0">
                <a:latin typeface="Courier New" pitchFamily="49" charset="0"/>
                <a:ea typeface="DejaVu Sans" pitchFamily="2"/>
                <a:cs typeface="Courier New" pitchFamily="49" charset="0"/>
              </a:rPr>
              <a:t> 1</a:t>
            </a:r>
          </a:p>
          <a:p>
            <a:pPr hangingPunct="0"/>
            <a:r>
              <a:rPr lang="pt-BR" sz="2400" dirty="0">
                <a:latin typeface="Courier New" pitchFamily="49" charset="0"/>
                <a:ea typeface="DejaVu Sans" pitchFamily="2"/>
                <a:cs typeface="Courier New" pitchFamily="49" charset="0"/>
              </a:rPr>
              <a:t>	</a:t>
            </a:r>
            <a:r>
              <a:rPr lang="pt-BR" sz="2400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else</a:t>
            </a:r>
            <a:r>
              <a:rPr lang="pt-BR" sz="2400" dirty="0">
                <a:latin typeface="Courier New" pitchFamily="49" charset="0"/>
                <a:ea typeface="DejaVu Sans" pitchFamily="2"/>
                <a:cs typeface="Courier New" pitchFamily="49" charset="0"/>
              </a:rPr>
              <a:t>:</a:t>
            </a:r>
          </a:p>
          <a:p>
            <a:pPr hangingPunct="0"/>
            <a:r>
              <a:rPr lang="pt-BR" sz="2400" dirty="0">
                <a:latin typeface="Courier New" pitchFamily="49" charset="0"/>
                <a:ea typeface="DejaVu Sans" pitchFamily="2"/>
                <a:cs typeface="Courier New" pitchFamily="49" charset="0"/>
              </a:rPr>
              <a:t>		</a:t>
            </a:r>
            <a:r>
              <a:rPr lang="pt-BR" sz="2400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return</a:t>
            </a:r>
            <a:r>
              <a:rPr lang="pt-BR" sz="2400" dirty="0">
                <a:latin typeface="Courier New" pitchFamily="49" charset="0"/>
                <a:ea typeface="DejaVu Sans" pitchFamily="2"/>
                <a:cs typeface="Courier New" pitchFamily="49" charset="0"/>
              </a:rPr>
              <a:t> </a:t>
            </a:r>
            <a:r>
              <a:rPr lang="pt-BR" sz="2400" b="1" dirty="0" err="1">
                <a:solidFill>
                  <a:schemeClr val="tx2"/>
                </a:solidFill>
                <a:latin typeface="Courier New" pitchFamily="49" charset="0"/>
                <a:ea typeface="DejaVu Sans" pitchFamily="2"/>
                <a:cs typeface="Courier New" pitchFamily="49" charset="0"/>
              </a:rPr>
              <a:t>factorial</a:t>
            </a:r>
            <a:r>
              <a:rPr lang="pt-BR" sz="2400" b="1" dirty="0">
                <a:solidFill>
                  <a:schemeClr val="tx2"/>
                </a:solidFill>
                <a:latin typeface="Courier New" pitchFamily="49" charset="0"/>
                <a:ea typeface="DejaVu Sans" pitchFamily="2"/>
                <a:cs typeface="Courier New" pitchFamily="49" charset="0"/>
              </a:rPr>
              <a:t>(n-1)</a:t>
            </a:r>
            <a:r>
              <a:rPr lang="pt-BR" sz="2400" dirty="0">
                <a:latin typeface="Courier New" pitchFamily="49" charset="0"/>
                <a:ea typeface="DejaVu Sans" pitchFamily="2"/>
                <a:cs typeface="Courier New" pitchFamily="49" charset="0"/>
              </a:rPr>
              <a:t>*</a:t>
            </a:r>
            <a:r>
              <a:rPr lang="pt-BR" sz="2400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n</a:t>
            </a:r>
            <a:endParaRPr lang="pt-BR" sz="2400" dirty="0">
              <a:latin typeface="Courier New" pitchFamily="49" charset="0"/>
              <a:ea typeface="DejaVu Sans" pitchFamily="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9856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196"/>
          <p:cNvSpPr txBox="1">
            <a:spLocks noChangeArrowheads="1"/>
          </p:cNvSpPr>
          <p:nvPr/>
        </p:nvSpPr>
        <p:spPr bwMode="auto">
          <a:xfrm>
            <a:off x="4022296" y="6308852"/>
            <a:ext cx="4229408" cy="51701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{2, 1, -1, -2, -2, -1,  1,  2}</a:t>
            </a:r>
          </a:p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{1, 2,  2,  1, -1, -2, -2, -1}</a:t>
            </a:r>
          </a:p>
        </p:txBody>
      </p:sp>
      <p:sp>
        <p:nvSpPr>
          <p:cNvPr id="28" name="Text Box 165"/>
          <p:cNvSpPr txBox="1">
            <a:spLocks noChangeArrowheads="1"/>
          </p:cNvSpPr>
          <p:nvPr/>
        </p:nvSpPr>
        <p:spPr bwMode="auto">
          <a:xfrm>
            <a:off x="5834702" y="3755623"/>
            <a:ext cx="4768678" cy="248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&gt; SIZE**2)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k = 0	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 &amp; (k &lt;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u= x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row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v = y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column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(u, v,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board[u][v]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+ 1, u, v)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): #if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good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discard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it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   board[u][v] = 0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k = k + 1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graphicFrame>
        <p:nvGraphicFramePr>
          <p:cNvPr id="27650" name="Group 2"/>
          <p:cNvGraphicFramePr>
            <a:graphicFrameLocks noGrp="1"/>
          </p:cNvGraphicFramePr>
          <p:nvPr/>
        </p:nvGraphicFramePr>
        <p:xfrm>
          <a:off x="7239481" y="1264662"/>
          <a:ext cx="3254740" cy="231543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812" name="Rectangle 164"/>
          <p:cNvSpPr>
            <a:spLocks noChangeArrowheads="1"/>
          </p:cNvSpPr>
          <p:nvPr/>
        </p:nvSpPr>
        <p:spPr bwMode="auto">
          <a:xfrm>
            <a:off x="1850436" y="1633132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(2,0,0)</a:t>
            </a:r>
          </a:p>
        </p:txBody>
      </p:sp>
      <p:sp>
        <p:nvSpPr>
          <p:cNvPr id="27840" name="Rectangle 192"/>
          <p:cNvSpPr>
            <a:spLocks noChangeArrowheads="1"/>
          </p:cNvSpPr>
          <p:nvPr/>
        </p:nvSpPr>
        <p:spPr bwMode="auto">
          <a:xfrm>
            <a:off x="2275280" y="5715352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5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41" name="Rectangle 193"/>
          <p:cNvSpPr>
            <a:spLocks noChangeArrowheads="1"/>
          </p:cNvSpPr>
          <p:nvPr/>
        </p:nvSpPr>
        <p:spPr bwMode="auto">
          <a:xfrm>
            <a:off x="2731808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0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42" name="Rectangle 194"/>
          <p:cNvSpPr>
            <a:spLocks noChangeArrowheads="1"/>
          </p:cNvSpPr>
          <p:nvPr/>
        </p:nvSpPr>
        <p:spPr bwMode="auto">
          <a:xfrm>
            <a:off x="3189776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3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43" name="Rectangle 195"/>
          <p:cNvSpPr>
            <a:spLocks noChangeArrowheads="1"/>
          </p:cNvSpPr>
          <p:nvPr/>
        </p:nvSpPr>
        <p:spPr bwMode="auto">
          <a:xfrm>
            <a:off x="3613181" y="5715961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en-US" sz="1633">
                <a:solidFill>
                  <a:srgbClr val="000000"/>
                </a:solidFill>
              </a:rPr>
              <a:t>8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45" name="Rectangle 197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1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46" name="Rectangle 198"/>
          <p:cNvSpPr>
            <a:spLocks noChangeArrowheads="1"/>
          </p:cNvSpPr>
          <p:nvPr/>
        </p:nvSpPr>
        <p:spPr bwMode="auto">
          <a:xfrm>
            <a:off x="5017328" y="5715352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5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47" name="Freeform 199"/>
          <p:cNvSpPr>
            <a:spLocks/>
          </p:cNvSpPr>
          <p:nvPr/>
        </p:nvSpPr>
        <p:spPr bwMode="auto">
          <a:xfrm>
            <a:off x="7402476" y="4539514"/>
            <a:ext cx="816566" cy="1440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7848" name="Rectangle 200"/>
          <p:cNvSpPr>
            <a:spLocks noChangeArrowheads="1"/>
          </p:cNvSpPr>
          <p:nvPr/>
        </p:nvSpPr>
        <p:spPr bwMode="auto">
          <a:xfrm>
            <a:off x="2502824" y="2285521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(4,4,2)</a:t>
            </a:r>
          </a:p>
        </p:txBody>
      </p:sp>
      <p:sp>
        <p:nvSpPr>
          <p:cNvPr id="27849" name="Rectangle 201"/>
          <p:cNvSpPr>
            <a:spLocks noChangeArrowheads="1"/>
          </p:cNvSpPr>
          <p:nvPr/>
        </p:nvSpPr>
        <p:spPr bwMode="auto">
          <a:xfrm>
            <a:off x="4593923" y="5715352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0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50" name="Rectangle 202"/>
          <p:cNvSpPr>
            <a:spLocks noChangeArrowheads="1"/>
          </p:cNvSpPr>
          <p:nvPr/>
        </p:nvSpPr>
        <p:spPr bwMode="auto">
          <a:xfrm>
            <a:off x="5017328" y="5715352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3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51" name="Rectangle 203"/>
          <p:cNvSpPr>
            <a:spLocks noChangeArrowheads="1"/>
          </p:cNvSpPr>
          <p:nvPr/>
        </p:nvSpPr>
        <p:spPr bwMode="auto">
          <a:xfrm>
            <a:off x="3613181" y="5715352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en-US" sz="1633">
                <a:solidFill>
                  <a:srgbClr val="000000"/>
                </a:solidFill>
              </a:rPr>
              <a:t>9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52" name="Rectangle 204"/>
          <p:cNvSpPr>
            <a:spLocks noChangeArrowheads="1"/>
          </p:cNvSpPr>
          <p:nvPr/>
        </p:nvSpPr>
        <p:spPr bwMode="auto">
          <a:xfrm>
            <a:off x="2731808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2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53" name="Rectangle 205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4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54" name="Freeform 206"/>
          <p:cNvSpPr>
            <a:spLocks/>
          </p:cNvSpPr>
          <p:nvPr/>
        </p:nvSpPr>
        <p:spPr bwMode="auto">
          <a:xfrm>
            <a:off x="8643650" y="4866136"/>
            <a:ext cx="816566" cy="1441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7855" name="Rectangle 207"/>
          <p:cNvSpPr>
            <a:spLocks noChangeArrowheads="1"/>
          </p:cNvSpPr>
          <p:nvPr/>
        </p:nvSpPr>
        <p:spPr bwMode="auto">
          <a:xfrm>
            <a:off x="2177350" y="1960047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(3,2,1)</a:t>
            </a:r>
          </a:p>
        </p:txBody>
      </p:sp>
      <p:sp>
        <p:nvSpPr>
          <p:cNvPr id="27856" name="Freeform 208"/>
          <p:cNvSpPr>
            <a:spLocks/>
          </p:cNvSpPr>
          <p:nvPr/>
        </p:nvSpPr>
        <p:spPr bwMode="auto">
          <a:xfrm flipV="1">
            <a:off x="5460151" y="5258083"/>
            <a:ext cx="897147" cy="41475"/>
          </a:xfrm>
          <a:custGeom>
            <a:avLst/>
            <a:gdLst>
              <a:gd name="T0" fmla="*/ 0 w 3001"/>
              <a:gd name="T1" fmla="*/ 0 h 1"/>
              <a:gd name="T2" fmla="*/ 3000 w 30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30" name="Rectangle 208"/>
          <p:cNvSpPr>
            <a:spLocks noChangeArrowheads="1"/>
          </p:cNvSpPr>
          <p:nvPr/>
        </p:nvSpPr>
        <p:spPr bwMode="auto">
          <a:xfrm>
            <a:off x="5148453" y="6336215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31" name="Rectangle 206"/>
          <p:cNvSpPr>
            <a:spLocks noChangeArrowheads="1"/>
          </p:cNvSpPr>
          <p:nvPr/>
        </p:nvSpPr>
        <p:spPr bwMode="auto">
          <a:xfrm>
            <a:off x="2829739" y="2612435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(5,6,3)</a:t>
            </a:r>
          </a:p>
        </p:txBody>
      </p:sp>
      <p:sp>
        <p:nvSpPr>
          <p:cNvPr id="32" name="Rectangle 211"/>
          <p:cNvSpPr>
            <a:spLocks noChangeArrowheads="1"/>
          </p:cNvSpPr>
          <p:nvPr/>
        </p:nvSpPr>
        <p:spPr bwMode="auto">
          <a:xfrm>
            <a:off x="3123530" y="2939349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(6,5,5)</a:t>
            </a:r>
          </a:p>
        </p:txBody>
      </p:sp>
      <p:sp>
        <p:nvSpPr>
          <p:cNvPr id="34" name="Rectangle 200"/>
          <p:cNvSpPr>
            <a:spLocks noChangeArrowheads="1"/>
          </p:cNvSpPr>
          <p:nvPr/>
        </p:nvSpPr>
        <p:spPr bwMode="auto">
          <a:xfrm>
            <a:off x="3940095" y="3920091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(9,0,3)</a:t>
            </a:r>
          </a:p>
        </p:txBody>
      </p:sp>
      <p:sp>
        <p:nvSpPr>
          <p:cNvPr id="33" name="Rectangle 200"/>
          <p:cNvSpPr>
            <a:spLocks noChangeArrowheads="1"/>
          </p:cNvSpPr>
          <p:nvPr/>
        </p:nvSpPr>
        <p:spPr bwMode="auto">
          <a:xfrm>
            <a:off x="3384196" y="3266263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(7,3,6)</a:t>
            </a:r>
          </a:p>
        </p:txBody>
      </p:sp>
      <p:sp>
        <p:nvSpPr>
          <p:cNvPr id="36" name="Rectangle 192"/>
          <p:cNvSpPr>
            <a:spLocks noChangeArrowheads="1"/>
          </p:cNvSpPr>
          <p:nvPr/>
        </p:nvSpPr>
        <p:spPr bwMode="auto">
          <a:xfrm>
            <a:off x="2285349" y="5715352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0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37" name="Rectangle 207"/>
          <p:cNvSpPr>
            <a:spLocks noChangeArrowheads="1"/>
          </p:cNvSpPr>
          <p:nvPr/>
        </p:nvSpPr>
        <p:spPr bwMode="auto">
          <a:xfrm>
            <a:off x="6945216" y="6336215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38" name="Rectangle 200"/>
          <p:cNvSpPr>
            <a:spLocks noChangeArrowheads="1"/>
          </p:cNvSpPr>
          <p:nvPr/>
        </p:nvSpPr>
        <p:spPr bwMode="auto">
          <a:xfrm>
            <a:off x="3711111" y="3593177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(8,1,5)</a:t>
            </a:r>
          </a:p>
        </p:txBody>
      </p:sp>
      <p:graphicFrame>
        <p:nvGraphicFramePr>
          <p:cNvPr id="3" name="Group 166">
            <a:extLst>
              <a:ext uri="{FF2B5EF4-FFF2-40B4-BE49-F238E27FC236}">
                <a16:creationId xmlns:a16="http://schemas.microsoft.com/office/drawing/2014/main" id="{8220F551-DD3E-F5E0-59CD-1EE2D7593E10}"/>
              </a:ext>
            </a:extLst>
          </p:cNvPr>
          <p:cNvGraphicFramePr>
            <a:graphicFrameLocks noGrp="1"/>
          </p:cNvGraphicFramePr>
          <p:nvPr/>
        </p:nvGraphicFramePr>
        <p:xfrm>
          <a:off x="2232075" y="5314158"/>
          <a:ext cx="3162572" cy="375880"/>
        </p:xfrm>
        <a:graphic>
          <a:graphicData uri="http://schemas.openxmlformats.org/drawingml/2006/table">
            <a:tbl>
              <a:tblPr/>
              <a:tblGrid>
                <a:gridCol w="4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88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k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u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qt_mov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x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y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1739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41" grpId="0" animBg="1"/>
      <p:bldP spid="27842" grpId="0" animBg="1"/>
      <p:bldP spid="27847" grpId="0" animBg="1"/>
      <p:bldP spid="27847" grpId="1" animBg="1"/>
      <p:bldP spid="27854" grpId="0" animBg="1"/>
      <p:bldP spid="27856" grpId="0" animBg="1"/>
      <p:bldP spid="30" grpId="0" animBg="1"/>
      <p:bldP spid="36" grpId="0" animBg="1"/>
      <p:bldP spid="3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196"/>
          <p:cNvSpPr txBox="1">
            <a:spLocks noChangeArrowheads="1"/>
          </p:cNvSpPr>
          <p:nvPr/>
        </p:nvSpPr>
        <p:spPr bwMode="auto">
          <a:xfrm>
            <a:off x="4022296" y="6308852"/>
            <a:ext cx="4229408" cy="51701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{2, 1, -1, -2, -2, -1,  1,  2}</a:t>
            </a:r>
          </a:p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{1, 2,  2,  1, -1, -2, -2, -1}</a:t>
            </a:r>
          </a:p>
        </p:txBody>
      </p:sp>
      <p:sp>
        <p:nvSpPr>
          <p:cNvPr id="27" name="Text Box 165"/>
          <p:cNvSpPr txBox="1">
            <a:spLocks noChangeArrowheads="1"/>
          </p:cNvSpPr>
          <p:nvPr/>
        </p:nvSpPr>
        <p:spPr bwMode="auto">
          <a:xfrm>
            <a:off x="5834702" y="3755623"/>
            <a:ext cx="4768678" cy="248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&gt; SIZE**2)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k = 0	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 &amp; (k &lt;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u= x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row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v = y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column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(u, v,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board[u][v]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+ 1, u, v)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): #if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good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discard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it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   board[u][v] = 0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k = k + 1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graphicFrame>
        <p:nvGraphicFramePr>
          <p:cNvPr id="26626" name="Group 2"/>
          <p:cNvGraphicFramePr>
            <a:graphicFrameLocks noGrp="1"/>
          </p:cNvGraphicFramePr>
          <p:nvPr/>
        </p:nvGraphicFramePr>
        <p:xfrm>
          <a:off x="7239481" y="1222621"/>
          <a:ext cx="3254740" cy="231543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788" name="Rectangle 164"/>
          <p:cNvSpPr>
            <a:spLocks noChangeArrowheads="1"/>
          </p:cNvSpPr>
          <p:nvPr/>
        </p:nvSpPr>
        <p:spPr bwMode="auto">
          <a:xfrm>
            <a:off x="1850436" y="1633132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(2,0,0)</a:t>
            </a:r>
          </a:p>
        </p:txBody>
      </p:sp>
      <p:sp>
        <p:nvSpPr>
          <p:cNvPr id="26816" name="Rectangle 192"/>
          <p:cNvSpPr>
            <a:spLocks noChangeArrowheads="1"/>
          </p:cNvSpPr>
          <p:nvPr/>
        </p:nvSpPr>
        <p:spPr bwMode="auto">
          <a:xfrm>
            <a:off x="2286052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817" name="Rectangle 193"/>
          <p:cNvSpPr>
            <a:spLocks noChangeArrowheads="1"/>
          </p:cNvSpPr>
          <p:nvPr/>
        </p:nvSpPr>
        <p:spPr bwMode="auto">
          <a:xfrm>
            <a:off x="2731808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818" name="Rectangle 194"/>
          <p:cNvSpPr>
            <a:spLocks noChangeArrowheads="1"/>
          </p:cNvSpPr>
          <p:nvPr/>
        </p:nvSpPr>
        <p:spPr bwMode="auto">
          <a:xfrm>
            <a:off x="3189776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4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6819" name="Rectangle 195"/>
          <p:cNvSpPr>
            <a:spLocks noChangeArrowheads="1"/>
          </p:cNvSpPr>
          <p:nvPr/>
        </p:nvSpPr>
        <p:spPr bwMode="auto">
          <a:xfrm>
            <a:off x="3613181" y="5715961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en-US" sz="1633">
                <a:solidFill>
                  <a:srgbClr val="000000"/>
                </a:solidFill>
              </a:rPr>
              <a:t>9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6821" name="Rectangle 197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822" name="Rectangle 198"/>
          <p:cNvSpPr>
            <a:spLocks noChangeArrowheads="1"/>
          </p:cNvSpPr>
          <p:nvPr/>
        </p:nvSpPr>
        <p:spPr bwMode="auto">
          <a:xfrm>
            <a:off x="5017328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3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6823" name="Freeform 199"/>
          <p:cNvSpPr>
            <a:spLocks/>
          </p:cNvSpPr>
          <p:nvPr/>
        </p:nvSpPr>
        <p:spPr bwMode="auto">
          <a:xfrm>
            <a:off x="7402476" y="4571081"/>
            <a:ext cx="816566" cy="1440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6824" name="Rectangle 200"/>
          <p:cNvSpPr>
            <a:spLocks noChangeArrowheads="1"/>
          </p:cNvSpPr>
          <p:nvPr/>
        </p:nvSpPr>
        <p:spPr bwMode="auto">
          <a:xfrm>
            <a:off x="4159452" y="4245606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(10,2,4)</a:t>
            </a:r>
          </a:p>
        </p:txBody>
      </p:sp>
      <p:sp>
        <p:nvSpPr>
          <p:cNvPr id="26825" name="Rectangle 201"/>
          <p:cNvSpPr>
            <a:spLocks noChangeArrowheads="1"/>
          </p:cNvSpPr>
          <p:nvPr/>
        </p:nvSpPr>
        <p:spPr bwMode="auto">
          <a:xfrm>
            <a:off x="4593923" y="5715352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2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6826" name="Rectangle 202"/>
          <p:cNvSpPr>
            <a:spLocks noChangeArrowheads="1"/>
          </p:cNvSpPr>
          <p:nvPr/>
        </p:nvSpPr>
        <p:spPr bwMode="auto">
          <a:xfrm>
            <a:off x="5017328" y="5715352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4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6827" name="Rectangle 203"/>
          <p:cNvSpPr>
            <a:spLocks noChangeArrowheads="1"/>
          </p:cNvSpPr>
          <p:nvPr/>
        </p:nvSpPr>
        <p:spPr bwMode="auto">
          <a:xfrm>
            <a:off x="3613181" y="5715352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en-US" sz="1633">
                <a:solidFill>
                  <a:srgbClr val="000000"/>
                </a:solidFill>
              </a:rPr>
              <a:t>10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6828" name="Rectangle 204"/>
          <p:cNvSpPr>
            <a:spLocks noChangeArrowheads="1"/>
          </p:cNvSpPr>
          <p:nvPr/>
        </p:nvSpPr>
        <p:spPr bwMode="auto">
          <a:xfrm>
            <a:off x="2731808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6829" name="Rectangle 205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5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6830" name="Freeform 206"/>
          <p:cNvSpPr>
            <a:spLocks/>
          </p:cNvSpPr>
          <p:nvPr/>
        </p:nvSpPr>
        <p:spPr bwMode="auto">
          <a:xfrm>
            <a:off x="8643650" y="4866136"/>
            <a:ext cx="816566" cy="1441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6831" name="Freeform 207"/>
          <p:cNvSpPr>
            <a:spLocks/>
          </p:cNvSpPr>
          <p:nvPr/>
        </p:nvSpPr>
        <p:spPr bwMode="auto">
          <a:xfrm flipV="1">
            <a:off x="5573225" y="5300862"/>
            <a:ext cx="882885" cy="41475"/>
          </a:xfrm>
          <a:custGeom>
            <a:avLst/>
            <a:gdLst>
              <a:gd name="T0" fmla="*/ 0 w 3001"/>
              <a:gd name="T1" fmla="*/ 0 h 1"/>
              <a:gd name="T2" fmla="*/ 3000 w 30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6832" name="Rectangle 208"/>
          <p:cNvSpPr>
            <a:spLocks noChangeArrowheads="1"/>
          </p:cNvSpPr>
          <p:nvPr/>
        </p:nvSpPr>
        <p:spPr bwMode="auto">
          <a:xfrm>
            <a:off x="5148453" y="6336215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" name="Rectangle 200"/>
          <p:cNvSpPr>
            <a:spLocks noChangeArrowheads="1"/>
          </p:cNvSpPr>
          <p:nvPr/>
        </p:nvSpPr>
        <p:spPr bwMode="auto">
          <a:xfrm>
            <a:off x="2502824" y="2284706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(4,4,2)</a:t>
            </a:r>
          </a:p>
        </p:txBody>
      </p:sp>
      <p:sp>
        <p:nvSpPr>
          <p:cNvPr id="30" name="Rectangle 207"/>
          <p:cNvSpPr>
            <a:spLocks noChangeArrowheads="1"/>
          </p:cNvSpPr>
          <p:nvPr/>
        </p:nvSpPr>
        <p:spPr bwMode="auto">
          <a:xfrm>
            <a:off x="2177350" y="1959232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(3,2,1)</a:t>
            </a:r>
          </a:p>
        </p:txBody>
      </p:sp>
      <p:sp>
        <p:nvSpPr>
          <p:cNvPr id="31" name="Rectangle 206"/>
          <p:cNvSpPr>
            <a:spLocks noChangeArrowheads="1"/>
          </p:cNvSpPr>
          <p:nvPr/>
        </p:nvSpPr>
        <p:spPr bwMode="auto">
          <a:xfrm>
            <a:off x="2829739" y="2611620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(5,6,3)</a:t>
            </a:r>
          </a:p>
        </p:txBody>
      </p:sp>
      <p:sp>
        <p:nvSpPr>
          <p:cNvPr id="32" name="Rectangle 211"/>
          <p:cNvSpPr>
            <a:spLocks noChangeArrowheads="1"/>
          </p:cNvSpPr>
          <p:nvPr/>
        </p:nvSpPr>
        <p:spPr bwMode="auto">
          <a:xfrm>
            <a:off x="3123530" y="2938535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(6,5,5)</a:t>
            </a:r>
          </a:p>
        </p:txBody>
      </p:sp>
      <p:sp>
        <p:nvSpPr>
          <p:cNvPr id="33" name="Rectangle 200"/>
          <p:cNvSpPr>
            <a:spLocks noChangeArrowheads="1"/>
          </p:cNvSpPr>
          <p:nvPr/>
        </p:nvSpPr>
        <p:spPr bwMode="auto">
          <a:xfrm>
            <a:off x="3384196" y="3265449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(7,3,6)</a:t>
            </a:r>
          </a:p>
        </p:txBody>
      </p:sp>
      <p:sp>
        <p:nvSpPr>
          <p:cNvPr id="34" name="Rectangle 200"/>
          <p:cNvSpPr>
            <a:spLocks noChangeArrowheads="1"/>
          </p:cNvSpPr>
          <p:nvPr/>
        </p:nvSpPr>
        <p:spPr bwMode="auto">
          <a:xfrm>
            <a:off x="3711111" y="3592363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(8,1,5)</a:t>
            </a:r>
          </a:p>
        </p:txBody>
      </p:sp>
      <p:sp>
        <p:nvSpPr>
          <p:cNvPr id="36" name="Rectangle 200"/>
          <p:cNvSpPr>
            <a:spLocks noChangeArrowheads="1"/>
          </p:cNvSpPr>
          <p:nvPr/>
        </p:nvSpPr>
        <p:spPr bwMode="auto">
          <a:xfrm>
            <a:off x="3940095" y="3920091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(9,0,3)</a:t>
            </a:r>
          </a:p>
        </p:txBody>
      </p:sp>
      <p:graphicFrame>
        <p:nvGraphicFramePr>
          <p:cNvPr id="3" name="Group 166">
            <a:extLst>
              <a:ext uri="{FF2B5EF4-FFF2-40B4-BE49-F238E27FC236}">
                <a16:creationId xmlns:a16="http://schemas.microsoft.com/office/drawing/2014/main" id="{A28909BF-F410-FF77-41C7-8439265D259C}"/>
              </a:ext>
            </a:extLst>
          </p:cNvPr>
          <p:cNvGraphicFramePr>
            <a:graphicFrameLocks noGrp="1"/>
          </p:cNvGraphicFramePr>
          <p:nvPr/>
        </p:nvGraphicFramePr>
        <p:xfrm>
          <a:off x="2232075" y="5314158"/>
          <a:ext cx="3162572" cy="375880"/>
        </p:xfrm>
        <a:graphic>
          <a:graphicData uri="http://schemas.openxmlformats.org/drawingml/2006/table">
            <a:tbl>
              <a:tblPr/>
              <a:tblGrid>
                <a:gridCol w="4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88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k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u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qt_mov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x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y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555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17" grpId="0" animBg="1"/>
      <p:bldP spid="26818" grpId="0" animBg="1"/>
      <p:bldP spid="26823" grpId="0" animBg="1"/>
      <p:bldP spid="26823" grpId="1" animBg="1"/>
      <p:bldP spid="26830" grpId="0" animBg="1"/>
      <p:bldP spid="2683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196"/>
          <p:cNvSpPr txBox="1">
            <a:spLocks noChangeArrowheads="1"/>
          </p:cNvSpPr>
          <p:nvPr/>
        </p:nvSpPr>
        <p:spPr bwMode="auto">
          <a:xfrm>
            <a:off x="4022296" y="6308852"/>
            <a:ext cx="4229408" cy="51701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{2, 1, -1, -2, -2, -1,  1,  2}</a:t>
            </a:r>
          </a:p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{1, 2,  2,  1, -1, -2, -2, -1}</a:t>
            </a:r>
          </a:p>
        </p:txBody>
      </p:sp>
      <p:sp>
        <p:nvSpPr>
          <p:cNvPr id="27" name="Text Box 165"/>
          <p:cNvSpPr txBox="1">
            <a:spLocks noChangeArrowheads="1"/>
          </p:cNvSpPr>
          <p:nvPr/>
        </p:nvSpPr>
        <p:spPr bwMode="auto">
          <a:xfrm>
            <a:off x="5834702" y="3755623"/>
            <a:ext cx="4768678" cy="248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&gt; SIZE**2)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k = 0	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 &amp; (k &lt;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u= x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row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v = y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column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(u, v,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board[u][v]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+ 1, u, v)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): #if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good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discard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it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   board[u][v] = 0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k = k + 1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graphicFrame>
        <p:nvGraphicFramePr>
          <p:cNvPr id="26626" name="Group 2"/>
          <p:cNvGraphicFramePr>
            <a:graphicFrameLocks noGrp="1"/>
          </p:cNvGraphicFramePr>
          <p:nvPr/>
        </p:nvGraphicFramePr>
        <p:xfrm>
          <a:off x="7239481" y="1264662"/>
          <a:ext cx="3254740" cy="231543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788" name="Rectangle 164"/>
          <p:cNvSpPr>
            <a:spLocks noChangeArrowheads="1"/>
          </p:cNvSpPr>
          <p:nvPr/>
        </p:nvSpPr>
        <p:spPr bwMode="auto">
          <a:xfrm>
            <a:off x="1177775" y="1633132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(2,0,0)</a:t>
            </a:r>
          </a:p>
        </p:txBody>
      </p:sp>
      <p:sp>
        <p:nvSpPr>
          <p:cNvPr id="26816" name="Rectangle 192"/>
          <p:cNvSpPr>
            <a:spLocks noChangeArrowheads="1"/>
          </p:cNvSpPr>
          <p:nvPr/>
        </p:nvSpPr>
        <p:spPr bwMode="auto">
          <a:xfrm>
            <a:off x="2286052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817" name="Rectangle 193"/>
          <p:cNvSpPr>
            <a:spLocks noChangeArrowheads="1"/>
          </p:cNvSpPr>
          <p:nvPr/>
        </p:nvSpPr>
        <p:spPr bwMode="auto">
          <a:xfrm>
            <a:off x="2731808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4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6818" name="Rectangle 194"/>
          <p:cNvSpPr>
            <a:spLocks noChangeArrowheads="1"/>
          </p:cNvSpPr>
          <p:nvPr/>
        </p:nvSpPr>
        <p:spPr bwMode="auto">
          <a:xfrm>
            <a:off x="3189776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5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6819" name="Rectangle 195"/>
          <p:cNvSpPr>
            <a:spLocks noChangeArrowheads="1"/>
          </p:cNvSpPr>
          <p:nvPr/>
        </p:nvSpPr>
        <p:spPr bwMode="auto">
          <a:xfrm>
            <a:off x="3613181" y="5715961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en-US" sz="1633">
                <a:solidFill>
                  <a:srgbClr val="000000"/>
                </a:solidFill>
              </a:rPr>
              <a:t>10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6821" name="Rectangle 197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2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6822" name="Rectangle 198"/>
          <p:cNvSpPr>
            <a:spLocks noChangeArrowheads="1"/>
          </p:cNvSpPr>
          <p:nvPr/>
        </p:nvSpPr>
        <p:spPr bwMode="auto">
          <a:xfrm>
            <a:off x="5017328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4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6823" name="Freeform 199"/>
          <p:cNvSpPr>
            <a:spLocks/>
          </p:cNvSpPr>
          <p:nvPr/>
        </p:nvSpPr>
        <p:spPr bwMode="auto">
          <a:xfrm>
            <a:off x="7435138" y="4501021"/>
            <a:ext cx="816566" cy="1440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6824" name="Rectangle 200"/>
          <p:cNvSpPr>
            <a:spLocks noChangeArrowheads="1"/>
          </p:cNvSpPr>
          <p:nvPr/>
        </p:nvSpPr>
        <p:spPr bwMode="auto">
          <a:xfrm>
            <a:off x="3724907" y="4572228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(11,4,5)</a:t>
            </a:r>
          </a:p>
        </p:txBody>
      </p:sp>
      <p:sp>
        <p:nvSpPr>
          <p:cNvPr id="26825" name="Rectangle 201"/>
          <p:cNvSpPr>
            <a:spLocks noChangeArrowheads="1"/>
          </p:cNvSpPr>
          <p:nvPr/>
        </p:nvSpPr>
        <p:spPr bwMode="auto">
          <a:xfrm>
            <a:off x="4593923" y="5715352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4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6826" name="Rectangle 202"/>
          <p:cNvSpPr>
            <a:spLocks noChangeArrowheads="1"/>
          </p:cNvSpPr>
          <p:nvPr/>
        </p:nvSpPr>
        <p:spPr bwMode="auto">
          <a:xfrm>
            <a:off x="5017328" y="5715352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5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6827" name="Rectangle 203"/>
          <p:cNvSpPr>
            <a:spLocks noChangeArrowheads="1"/>
          </p:cNvSpPr>
          <p:nvPr/>
        </p:nvSpPr>
        <p:spPr bwMode="auto">
          <a:xfrm>
            <a:off x="3613181" y="5715352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en-US" sz="1633">
                <a:solidFill>
                  <a:srgbClr val="000000"/>
                </a:solidFill>
              </a:rPr>
              <a:t>11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6828" name="Rectangle 204"/>
          <p:cNvSpPr>
            <a:spLocks noChangeArrowheads="1"/>
          </p:cNvSpPr>
          <p:nvPr/>
        </p:nvSpPr>
        <p:spPr bwMode="auto">
          <a:xfrm>
            <a:off x="2731808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6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6829" name="Rectangle 205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6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6830" name="Freeform 206"/>
          <p:cNvSpPr>
            <a:spLocks/>
          </p:cNvSpPr>
          <p:nvPr/>
        </p:nvSpPr>
        <p:spPr bwMode="auto">
          <a:xfrm>
            <a:off x="8643650" y="4897701"/>
            <a:ext cx="816566" cy="1441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6831" name="Freeform 207"/>
          <p:cNvSpPr>
            <a:spLocks/>
          </p:cNvSpPr>
          <p:nvPr/>
        </p:nvSpPr>
        <p:spPr bwMode="auto">
          <a:xfrm>
            <a:off x="5397285" y="5304855"/>
            <a:ext cx="980743" cy="1441"/>
          </a:xfrm>
          <a:custGeom>
            <a:avLst/>
            <a:gdLst>
              <a:gd name="T0" fmla="*/ 0 w 3001"/>
              <a:gd name="T1" fmla="*/ 0 h 1"/>
              <a:gd name="T2" fmla="*/ 3000 w 30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6832" name="Rectangle 208"/>
          <p:cNvSpPr>
            <a:spLocks noChangeArrowheads="1"/>
          </p:cNvSpPr>
          <p:nvPr/>
        </p:nvSpPr>
        <p:spPr bwMode="auto">
          <a:xfrm>
            <a:off x="5148453" y="6336215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" name="Rectangle 200"/>
          <p:cNvSpPr>
            <a:spLocks noChangeArrowheads="1"/>
          </p:cNvSpPr>
          <p:nvPr/>
        </p:nvSpPr>
        <p:spPr bwMode="auto">
          <a:xfrm>
            <a:off x="1830163" y="2284706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(4,4,2)</a:t>
            </a:r>
          </a:p>
        </p:txBody>
      </p:sp>
      <p:sp>
        <p:nvSpPr>
          <p:cNvPr id="30" name="Rectangle 207"/>
          <p:cNvSpPr>
            <a:spLocks noChangeArrowheads="1"/>
          </p:cNvSpPr>
          <p:nvPr/>
        </p:nvSpPr>
        <p:spPr bwMode="auto">
          <a:xfrm>
            <a:off x="1504689" y="1959232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(3,2,1)</a:t>
            </a:r>
          </a:p>
        </p:txBody>
      </p:sp>
      <p:sp>
        <p:nvSpPr>
          <p:cNvPr id="31" name="Rectangle 206"/>
          <p:cNvSpPr>
            <a:spLocks noChangeArrowheads="1"/>
          </p:cNvSpPr>
          <p:nvPr/>
        </p:nvSpPr>
        <p:spPr bwMode="auto">
          <a:xfrm>
            <a:off x="2157078" y="2611620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(5,6,3)</a:t>
            </a:r>
          </a:p>
        </p:txBody>
      </p:sp>
      <p:sp>
        <p:nvSpPr>
          <p:cNvPr id="32" name="Rectangle 211"/>
          <p:cNvSpPr>
            <a:spLocks noChangeArrowheads="1"/>
          </p:cNvSpPr>
          <p:nvPr/>
        </p:nvSpPr>
        <p:spPr bwMode="auto">
          <a:xfrm>
            <a:off x="2450869" y="2938535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(6,5,5)</a:t>
            </a:r>
          </a:p>
        </p:txBody>
      </p:sp>
      <p:sp>
        <p:nvSpPr>
          <p:cNvPr id="33" name="Rectangle 200"/>
          <p:cNvSpPr>
            <a:spLocks noChangeArrowheads="1"/>
          </p:cNvSpPr>
          <p:nvPr/>
        </p:nvSpPr>
        <p:spPr bwMode="auto">
          <a:xfrm>
            <a:off x="2711535" y="3265449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(7,3,6)</a:t>
            </a:r>
          </a:p>
        </p:txBody>
      </p:sp>
      <p:sp>
        <p:nvSpPr>
          <p:cNvPr id="34" name="Rectangle 200"/>
          <p:cNvSpPr>
            <a:spLocks noChangeArrowheads="1"/>
          </p:cNvSpPr>
          <p:nvPr/>
        </p:nvSpPr>
        <p:spPr bwMode="auto">
          <a:xfrm>
            <a:off x="3038450" y="3592363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(8,1,5)</a:t>
            </a:r>
          </a:p>
        </p:txBody>
      </p:sp>
      <p:sp>
        <p:nvSpPr>
          <p:cNvPr id="36" name="Rectangle 200"/>
          <p:cNvSpPr>
            <a:spLocks noChangeArrowheads="1"/>
          </p:cNvSpPr>
          <p:nvPr/>
        </p:nvSpPr>
        <p:spPr bwMode="auto">
          <a:xfrm>
            <a:off x="3267434" y="3920091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(9,0,3)</a:t>
            </a:r>
          </a:p>
        </p:txBody>
      </p:sp>
      <p:sp>
        <p:nvSpPr>
          <p:cNvPr id="35" name="Rectangle 200"/>
          <p:cNvSpPr>
            <a:spLocks noChangeArrowheads="1"/>
          </p:cNvSpPr>
          <p:nvPr/>
        </p:nvSpPr>
        <p:spPr bwMode="auto">
          <a:xfrm>
            <a:off x="3463609" y="4245606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(10,2,4)</a:t>
            </a:r>
          </a:p>
        </p:txBody>
      </p:sp>
      <p:graphicFrame>
        <p:nvGraphicFramePr>
          <p:cNvPr id="3" name="Group 166">
            <a:extLst>
              <a:ext uri="{FF2B5EF4-FFF2-40B4-BE49-F238E27FC236}">
                <a16:creationId xmlns:a16="http://schemas.microsoft.com/office/drawing/2014/main" id="{1A6E0487-6FA2-1488-C7D2-AC3441EB6DD1}"/>
              </a:ext>
            </a:extLst>
          </p:cNvPr>
          <p:cNvGraphicFramePr>
            <a:graphicFrameLocks noGrp="1"/>
          </p:cNvGraphicFramePr>
          <p:nvPr/>
        </p:nvGraphicFramePr>
        <p:xfrm>
          <a:off x="2232075" y="5314158"/>
          <a:ext cx="3162572" cy="375880"/>
        </p:xfrm>
        <a:graphic>
          <a:graphicData uri="http://schemas.openxmlformats.org/drawingml/2006/table">
            <a:tbl>
              <a:tblPr/>
              <a:tblGrid>
                <a:gridCol w="4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88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k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u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qt_mov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x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y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1840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17" grpId="0" animBg="1"/>
      <p:bldP spid="26818" grpId="0" animBg="1"/>
      <p:bldP spid="26823" grpId="0" animBg="1"/>
      <p:bldP spid="26823" grpId="1" animBg="1"/>
      <p:bldP spid="26830" grpId="0" animBg="1"/>
      <p:bldP spid="2683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196"/>
          <p:cNvSpPr txBox="1">
            <a:spLocks noChangeArrowheads="1"/>
          </p:cNvSpPr>
          <p:nvPr/>
        </p:nvSpPr>
        <p:spPr bwMode="auto">
          <a:xfrm>
            <a:off x="4022296" y="6308852"/>
            <a:ext cx="4229408" cy="51701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{2, 1, -1, -2, -2, -1,  1,  2}</a:t>
            </a:r>
          </a:p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{1, 2,  2,  1, -1, -2, -2, -1}</a:t>
            </a:r>
          </a:p>
        </p:txBody>
      </p:sp>
      <p:sp>
        <p:nvSpPr>
          <p:cNvPr id="28" name="Text Box 165"/>
          <p:cNvSpPr txBox="1">
            <a:spLocks noChangeArrowheads="1"/>
          </p:cNvSpPr>
          <p:nvPr/>
        </p:nvSpPr>
        <p:spPr bwMode="auto">
          <a:xfrm>
            <a:off x="5900027" y="3755622"/>
            <a:ext cx="4768678" cy="248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&gt; SIZE**2)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k = 0	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 &amp; (k &lt;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u= x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row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v = y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column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(u, v,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board[u][v]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+ 1, u, v)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): #if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good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discard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it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   board[u][v] = 0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k = k + 1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graphicFrame>
        <p:nvGraphicFramePr>
          <p:cNvPr id="27650" name="Group 2"/>
          <p:cNvGraphicFramePr>
            <a:graphicFrameLocks noGrp="1"/>
          </p:cNvGraphicFramePr>
          <p:nvPr/>
        </p:nvGraphicFramePr>
        <p:xfrm>
          <a:off x="7239481" y="1222621"/>
          <a:ext cx="3254740" cy="231543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812" name="Rectangle 164"/>
          <p:cNvSpPr>
            <a:spLocks noChangeArrowheads="1"/>
          </p:cNvSpPr>
          <p:nvPr/>
        </p:nvSpPr>
        <p:spPr bwMode="auto">
          <a:xfrm>
            <a:off x="1167265" y="1633132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(2,0,0)</a:t>
            </a:r>
          </a:p>
        </p:txBody>
      </p:sp>
      <p:sp>
        <p:nvSpPr>
          <p:cNvPr id="27840" name="Rectangle 192"/>
          <p:cNvSpPr>
            <a:spLocks noChangeArrowheads="1"/>
          </p:cNvSpPr>
          <p:nvPr/>
        </p:nvSpPr>
        <p:spPr bwMode="auto">
          <a:xfrm>
            <a:off x="2275280" y="5715352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4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41" name="Rectangle 193"/>
          <p:cNvSpPr>
            <a:spLocks noChangeArrowheads="1"/>
          </p:cNvSpPr>
          <p:nvPr/>
        </p:nvSpPr>
        <p:spPr bwMode="auto">
          <a:xfrm>
            <a:off x="2731808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6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42" name="Rectangle 194"/>
          <p:cNvSpPr>
            <a:spLocks noChangeArrowheads="1"/>
          </p:cNvSpPr>
          <p:nvPr/>
        </p:nvSpPr>
        <p:spPr bwMode="auto">
          <a:xfrm>
            <a:off x="3189776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5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43" name="Rectangle 195"/>
          <p:cNvSpPr>
            <a:spLocks noChangeArrowheads="1"/>
          </p:cNvSpPr>
          <p:nvPr/>
        </p:nvSpPr>
        <p:spPr bwMode="auto">
          <a:xfrm>
            <a:off x="3613181" y="5715961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en-US" sz="1633">
                <a:solidFill>
                  <a:srgbClr val="000000"/>
                </a:solidFill>
              </a:rPr>
              <a:t>6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45" name="Rectangle 197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4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46" name="Rectangle 198"/>
          <p:cNvSpPr>
            <a:spLocks noChangeArrowheads="1"/>
          </p:cNvSpPr>
          <p:nvPr/>
        </p:nvSpPr>
        <p:spPr bwMode="auto">
          <a:xfrm>
            <a:off x="5017328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5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47" name="Freeform 199"/>
          <p:cNvSpPr>
            <a:spLocks/>
          </p:cNvSpPr>
          <p:nvPr/>
        </p:nvSpPr>
        <p:spPr bwMode="auto">
          <a:xfrm>
            <a:off x="7435138" y="4558369"/>
            <a:ext cx="816566" cy="1440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7848" name="Rectangle 200"/>
          <p:cNvSpPr>
            <a:spLocks noChangeArrowheads="1"/>
          </p:cNvSpPr>
          <p:nvPr/>
        </p:nvSpPr>
        <p:spPr bwMode="auto">
          <a:xfrm>
            <a:off x="1819653" y="2285521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(4,4,2)</a:t>
            </a:r>
          </a:p>
        </p:txBody>
      </p:sp>
      <p:sp>
        <p:nvSpPr>
          <p:cNvPr id="27849" name="Rectangle 201"/>
          <p:cNvSpPr>
            <a:spLocks noChangeArrowheads="1"/>
          </p:cNvSpPr>
          <p:nvPr/>
        </p:nvSpPr>
        <p:spPr bwMode="auto">
          <a:xfrm>
            <a:off x="4593923" y="5715352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6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50" name="Rectangle 202"/>
          <p:cNvSpPr>
            <a:spLocks noChangeArrowheads="1"/>
          </p:cNvSpPr>
          <p:nvPr/>
        </p:nvSpPr>
        <p:spPr bwMode="auto">
          <a:xfrm>
            <a:off x="5017328" y="5715352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6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51" name="Rectangle 203"/>
          <p:cNvSpPr>
            <a:spLocks noChangeArrowheads="1"/>
          </p:cNvSpPr>
          <p:nvPr/>
        </p:nvSpPr>
        <p:spPr bwMode="auto">
          <a:xfrm>
            <a:off x="3613181" y="5715352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en-US" sz="1633">
                <a:solidFill>
                  <a:srgbClr val="000000"/>
                </a:solidFill>
              </a:rPr>
              <a:t>12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52" name="Rectangle 204"/>
          <p:cNvSpPr>
            <a:spLocks noChangeArrowheads="1"/>
          </p:cNvSpPr>
          <p:nvPr/>
        </p:nvSpPr>
        <p:spPr bwMode="auto">
          <a:xfrm>
            <a:off x="2731808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8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53" name="Rectangle 205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7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54" name="Freeform 206"/>
          <p:cNvSpPr>
            <a:spLocks/>
          </p:cNvSpPr>
          <p:nvPr/>
        </p:nvSpPr>
        <p:spPr bwMode="auto">
          <a:xfrm>
            <a:off x="8643650" y="4882824"/>
            <a:ext cx="816566" cy="1441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7855" name="Rectangle 207"/>
          <p:cNvSpPr>
            <a:spLocks noChangeArrowheads="1"/>
          </p:cNvSpPr>
          <p:nvPr/>
        </p:nvSpPr>
        <p:spPr bwMode="auto">
          <a:xfrm>
            <a:off x="1494179" y="1960047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(3,2,1)</a:t>
            </a:r>
          </a:p>
        </p:txBody>
      </p:sp>
      <p:sp>
        <p:nvSpPr>
          <p:cNvPr id="27856" name="Freeform 208"/>
          <p:cNvSpPr>
            <a:spLocks/>
          </p:cNvSpPr>
          <p:nvPr/>
        </p:nvSpPr>
        <p:spPr bwMode="auto">
          <a:xfrm>
            <a:off x="5425306" y="5294508"/>
            <a:ext cx="980743" cy="1441"/>
          </a:xfrm>
          <a:custGeom>
            <a:avLst/>
            <a:gdLst>
              <a:gd name="T0" fmla="*/ 0 w 3001"/>
              <a:gd name="T1" fmla="*/ 0 h 1"/>
              <a:gd name="T2" fmla="*/ 3000 w 30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30" name="Rectangle 208"/>
          <p:cNvSpPr>
            <a:spLocks noChangeArrowheads="1"/>
          </p:cNvSpPr>
          <p:nvPr/>
        </p:nvSpPr>
        <p:spPr bwMode="auto">
          <a:xfrm>
            <a:off x="5148453" y="6336215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31" name="Rectangle 206"/>
          <p:cNvSpPr>
            <a:spLocks noChangeArrowheads="1"/>
          </p:cNvSpPr>
          <p:nvPr/>
        </p:nvSpPr>
        <p:spPr bwMode="auto">
          <a:xfrm>
            <a:off x="2146568" y="2612435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(5,6,3)</a:t>
            </a:r>
          </a:p>
        </p:txBody>
      </p:sp>
      <p:sp>
        <p:nvSpPr>
          <p:cNvPr id="32" name="Rectangle 211"/>
          <p:cNvSpPr>
            <a:spLocks noChangeArrowheads="1"/>
          </p:cNvSpPr>
          <p:nvPr/>
        </p:nvSpPr>
        <p:spPr bwMode="auto">
          <a:xfrm>
            <a:off x="2440359" y="2939349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(6,5,5)</a:t>
            </a:r>
          </a:p>
        </p:txBody>
      </p:sp>
      <p:sp>
        <p:nvSpPr>
          <p:cNvPr id="34" name="Rectangle 200"/>
          <p:cNvSpPr>
            <a:spLocks noChangeArrowheads="1"/>
          </p:cNvSpPr>
          <p:nvPr/>
        </p:nvSpPr>
        <p:spPr bwMode="auto">
          <a:xfrm>
            <a:off x="3910370" y="4899142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(12,6,6)</a:t>
            </a:r>
          </a:p>
        </p:txBody>
      </p:sp>
      <p:sp>
        <p:nvSpPr>
          <p:cNvPr id="35" name="Freeform 208"/>
          <p:cNvSpPr>
            <a:spLocks/>
          </p:cNvSpPr>
          <p:nvPr/>
        </p:nvSpPr>
        <p:spPr bwMode="auto">
          <a:xfrm>
            <a:off x="5508081" y="5911325"/>
            <a:ext cx="718591" cy="41475"/>
          </a:xfrm>
          <a:custGeom>
            <a:avLst/>
            <a:gdLst>
              <a:gd name="T0" fmla="*/ 0 w 3001"/>
              <a:gd name="T1" fmla="*/ 0 h 1"/>
              <a:gd name="T2" fmla="*/ 3000 w 30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33" name="Rectangle 200"/>
          <p:cNvSpPr>
            <a:spLocks noChangeArrowheads="1"/>
          </p:cNvSpPr>
          <p:nvPr/>
        </p:nvSpPr>
        <p:spPr bwMode="auto">
          <a:xfrm>
            <a:off x="2701025" y="3266263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(7,3,6)</a:t>
            </a:r>
          </a:p>
        </p:txBody>
      </p:sp>
      <p:sp>
        <p:nvSpPr>
          <p:cNvPr id="36" name="Rectangle 192"/>
          <p:cNvSpPr>
            <a:spLocks noChangeArrowheads="1"/>
          </p:cNvSpPr>
          <p:nvPr/>
        </p:nvSpPr>
        <p:spPr bwMode="auto">
          <a:xfrm>
            <a:off x="2285642" y="5715352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0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38" name="Rectangle 200"/>
          <p:cNvSpPr>
            <a:spLocks noChangeArrowheads="1"/>
          </p:cNvSpPr>
          <p:nvPr/>
        </p:nvSpPr>
        <p:spPr bwMode="auto">
          <a:xfrm>
            <a:off x="3714397" y="4572228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(11,4,5)</a:t>
            </a:r>
          </a:p>
        </p:txBody>
      </p:sp>
      <p:sp>
        <p:nvSpPr>
          <p:cNvPr id="39" name="Rectangle 200"/>
          <p:cNvSpPr>
            <a:spLocks noChangeArrowheads="1"/>
          </p:cNvSpPr>
          <p:nvPr/>
        </p:nvSpPr>
        <p:spPr bwMode="auto">
          <a:xfrm>
            <a:off x="3027940" y="3592363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(8,1,5)</a:t>
            </a:r>
          </a:p>
        </p:txBody>
      </p:sp>
      <p:sp>
        <p:nvSpPr>
          <p:cNvPr id="40" name="Rectangle 200"/>
          <p:cNvSpPr>
            <a:spLocks noChangeArrowheads="1"/>
          </p:cNvSpPr>
          <p:nvPr/>
        </p:nvSpPr>
        <p:spPr bwMode="auto">
          <a:xfrm>
            <a:off x="3256924" y="3920091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(9,0,3)</a:t>
            </a:r>
          </a:p>
        </p:txBody>
      </p:sp>
      <p:sp>
        <p:nvSpPr>
          <p:cNvPr id="41" name="Rectangle 200"/>
          <p:cNvSpPr>
            <a:spLocks noChangeArrowheads="1"/>
          </p:cNvSpPr>
          <p:nvPr/>
        </p:nvSpPr>
        <p:spPr bwMode="auto">
          <a:xfrm>
            <a:off x="3453099" y="4245606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(10,2,4)</a:t>
            </a:r>
          </a:p>
        </p:txBody>
      </p:sp>
      <p:graphicFrame>
        <p:nvGraphicFramePr>
          <p:cNvPr id="3" name="Group 166">
            <a:extLst>
              <a:ext uri="{FF2B5EF4-FFF2-40B4-BE49-F238E27FC236}">
                <a16:creationId xmlns:a16="http://schemas.microsoft.com/office/drawing/2014/main" id="{279BA931-CBB5-9972-140E-100DB29EB1A6}"/>
              </a:ext>
            </a:extLst>
          </p:cNvPr>
          <p:cNvGraphicFramePr>
            <a:graphicFrameLocks noGrp="1"/>
          </p:cNvGraphicFramePr>
          <p:nvPr/>
        </p:nvGraphicFramePr>
        <p:xfrm>
          <a:off x="2232075" y="5314158"/>
          <a:ext cx="3162572" cy="375880"/>
        </p:xfrm>
        <a:graphic>
          <a:graphicData uri="http://schemas.openxmlformats.org/drawingml/2006/table">
            <a:tbl>
              <a:tblPr/>
              <a:tblGrid>
                <a:gridCol w="4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88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k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u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qt_mov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x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y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2416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41" grpId="0" animBg="1"/>
      <p:bldP spid="27842" grpId="0" animBg="1"/>
      <p:bldP spid="27847" grpId="0" animBg="1"/>
      <p:bldP spid="27847" grpId="1" animBg="1"/>
      <p:bldP spid="27854" grpId="0" animBg="1"/>
      <p:bldP spid="27854" grpId="1" animBg="1"/>
      <p:bldP spid="27856" grpId="0" animBg="1"/>
      <p:bldP spid="30" grpId="0" animBg="1"/>
      <p:bldP spid="35" grpId="0" animBg="1"/>
      <p:bldP spid="3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96"/>
          <p:cNvSpPr txBox="1">
            <a:spLocks noChangeArrowheads="1"/>
          </p:cNvSpPr>
          <p:nvPr/>
        </p:nvSpPr>
        <p:spPr bwMode="auto">
          <a:xfrm>
            <a:off x="4022296" y="6308852"/>
            <a:ext cx="4229408" cy="51701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{2, 1, -1, -2, -2, -1,  1,  2}</a:t>
            </a:r>
          </a:p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{1, 2,  2,  1, -1, -2, -2, -1}</a:t>
            </a:r>
          </a:p>
        </p:txBody>
      </p:sp>
      <p:sp>
        <p:nvSpPr>
          <p:cNvPr id="26" name="Text Box 165"/>
          <p:cNvSpPr txBox="1">
            <a:spLocks noChangeArrowheads="1"/>
          </p:cNvSpPr>
          <p:nvPr/>
        </p:nvSpPr>
        <p:spPr bwMode="auto">
          <a:xfrm>
            <a:off x="6030675" y="3755623"/>
            <a:ext cx="4768678" cy="248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&gt; SIZE**2)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k = 0	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 &amp; (k &lt;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u= x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row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v = y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column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(u, v,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board[u][v]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+ 1, u, v)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): #if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good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discard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it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   board[u][v] = 0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k = k + 1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graphicFrame>
        <p:nvGraphicFramePr>
          <p:cNvPr id="29698" name="Group 2"/>
          <p:cNvGraphicFramePr>
            <a:graphicFrameLocks noGrp="1"/>
          </p:cNvGraphicFramePr>
          <p:nvPr/>
        </p:nvGraphicFramePr>
        <p:xfrm>
          <a:off x="7239481" y="1222621"/>
          <a:ext cx="3254740" cy="231543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860" name="Rectangle 164"/>
          <p:cNvSpPr>
            <a:spLocks noChangeArrowheads="1"/>
          </p:cNvSpPr>
          <p:nvPr/>
        </p:nvSpPr>
        <p:spPr bwMode="auto">
          <a:xfrm>
            <a:off x="1177775" y="1633132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(2,0,0)</a:t>
            </a:r>
          </a:p>
        </p:txBody>
      </p:sp>
      <p:sp>
        <p:nvSpPr>
          <p:cNvPr id="29888" name="Rectangle 192"/>
          <p:cNvSpPr>
            <a:spLocks noChangeArrowheads="1"/>
          </p:cNvSpPr>
          <p:nvPr/>
        </p:nvSpPr>
        <p:spPr bwMode="auto">
          <a:xfrm>
            <a:off x="2275280" y="5715352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1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89" name="Rectangle 193"/>
          <p:cNvSpPr>
            <a:spLocks noChangeArrowheads="1"/>
          </p:cNvSpPr>
          <p:nvPr/>
        </p:nvSpPr>
        <p:spPr bwMode="auto">
          <a:xfrm>
            <a:off x="2731808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8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1" name="Rectangle 195"/>
          <p:cNvSpPr>
            <a:spLocks noChangeArrowheads="1"/>
          </p:cNvSpPr>
          <p:nvPr/>
        </p:nvSpPr>
        <p:spPr bwMode="auto">
          <a:xfrm>
            <a:off x="3613181" y="5715961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en-US" sz="1633">
                <a:solidFill>
                  <a:srgbClr val="000000"/>
                </a:solidFill>
              </a:rPr>
              <a:t>12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3" name="Rectangle 197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6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4" name="Rectangle 198"/>
          <p:cNvSpPr>
            <a:spLocks noChangeArrowheads="1"/>
          </p:cNvSpPr>
          <p:nvPr/>
        </p:nvSpPr>
        <p:spPr bwMode="auto">
          <a:xfrm>
            <a:off x="5017328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6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5" name="Freeform 199"/>
          <p:cNvSpPr>
            <a:spLocks/>
          </p:cNvSpPr>
          <p:nvPr/>
        </p:nvSpPr>
        <p:spPr bwMode="auto">
          <a:xfrm>
            <a:off x="7598505" y="4518238"/>
            <a:ext cx="816566" cy="1440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6" name="Rectangle 200"/>
          <p:cNvSpPr>
            <a:spLocks noChangeArrowheads="1"/>
          </p:cNvSpPr>
          <p:nvPr/>
        </p:nvSpPr>
        <p:spPr bwMode="auto">
          <a:xfrm>
            <a:off x="1830163" y="2285521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(4,4,2)</a:t>
            </a:r>
          </a:p>
        </p:txBody>
      </p:sp>
      <p:sp>
        <p:nvSpPr>
          <p:cNvPr id="29897" name="Rectangle 201"/>
          <p:cNvSpPr>
            <a:spLocks noChangeArrowheads="1"/>
          </p:cNvSpPr>
          <p:nvPr/>
        </p:nvSpPr>
        <p:spPr bwMode="auto">
          <a:xfrm>
            <a:off x="2731808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7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8" name="Rectangle 202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7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9" name="Freeform 203"/>
          <p:cNvSpPr>
            <a:spLocks/>
          </p:cNvSpPr>
          <p:nvPr/>
        </p:nvSpPr>
        <p:spPr bwMode="auto">
          <a:xfrm>
            <a:off x="8981633" y="4906035"/>
            <a:ext cx="816566" cy="1441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900" name="Rectangle 204"/>
          <p:cNvSpPr>
            <a:spLocks noChangeArrowheads="1"/>
          </p:cNvSpPr>
          <p:nvPr/>
        </p:nvSpPr>
        <p:spPr bwMode="auto">
          <a:xfrm>
            <a:off x="1504689" y="1960047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(3,2,1)</a:t>
            </a:r>
          </a:p>
        </p:txBody>
      </p:sp>
      <p:sp>
        <p:nvSpPr>
          <p:cNvPr id="29903" name="Rectangle 207"/>
          <p:cNvSpPr>
            <a:spLocks noChangeArrowheads="1"/>
          </p:cNvSpPr>
          <p:nvPr/>
        </p:nvSpPr>
        <p:spPr bwMode="auto">
          <a:xfrm>
            <a:off x="5442464" y="6336215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0" name="Rectangle 194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8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" name="Rectangle 206"/>
          <p:cNvSpPr>
            <a:spLocks noChangeArrowheads="1"/>
          </p:cNvSpPr>
          <p:nvPr/>
        </p:nvSpPr>
        <p:spPr bwMode="auto">
          <a:xfrm>
            <a:off x="2157078" y="2612435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(5,6,3)</a:t>
            </a:r>
          </a:p>
        </p:txBody>
      </p:sp>
      <p:sp>
        <p:nvSpPr>
          <p:cNvPr id="30" name="Rectangle 211"/>
          <p:cNvSpPr>
            <a:spLocks noChangeArrowheads="1"/>
          </p:cNvSpPr>
          <p:nvPr/>
        </p:nvSpPr>
        <p:spPr bwMode="auto">
          <a:xfrm>
            <a:off x="2450869" y="2939349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(6,5,5)</a:t>
            </a:r>
          </a:p>
        </p:txBody>
      </p:sp>
      <p:sp>
        <p:nvSpPr>
          <p:cNvPr id="28" name="Rectangle 200"/>
          <p:cNvSpPr>
            <a:spLocks noChangeArrowheads="1"/>
          </p:cNvSpPr>
          <p:nvPr/>
        </p:nvSpPr>
        <p:spPr bwMode="auto">
          <a:xfrm>
            <a:off x="2711535" y="3266263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(7,3,6)</a:t>
            </a:r>
          </a:p>
        </p:txBody>
      </p:sp>
      <p:sp>
        <p:nvSpPr>
          <p:cNvPr id="31" name="Rectangle 200"/>
          <p:cNvSpPr>
            <a:spLocks noChangeArrowheads="1"/>
          </p:cNvSpPr>
          <p:nvPr/>
        </p:nvSpPr>
        <p:spPr bwMode="auto">
          <a:xfrm>
            <a:off x="3038450" y="3593177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(8,1,5)</a:t>
            </a:r>
          </a:p>
        </p:txBody>
      </p:sp>
      <p:sp>
        <p:nvSpPr>
          <p:cNvPr id="32" name="Freeform 205"/>
          <p:cNvSpPr>
            <a:spLocks/>
          </p:cNvSpPr>
          <p:nvPr/>
        </p:nvSpPr>
        <p:spPr bwMode="auto">
          <a:xfrm flipV="1">
            <a:off x="5507203" y="5844870"/>
            <a:ext cx="752796" cy="65015"/>
          </a:xfrm>
          <a:custGeom>
            <a:avLst/>
            <a:gdLst>
              <a:gd name="T0" fmla="*/ 0 w 3001"/>
              <a:gd name="T1" fmla="*/ 0 h 1"/>
              <a:gd name="T2" fmla="*/ 3000 w 30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33" name="Rectangle 200"/>
          <p:cNvSpPr>
            <a:spLocks noChangeArrowheads="1"/>
          </p:cNvSpPr>
          <p:nvPr/>
        </p:nvSpPr>
        <p:spPr bwMode="auto">
          <a:xfrm>
            <a:off x="4018854" y="4899142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(12,6,6)</a:t>
            </a:r>
          </a:p>
        </p:txBody>
      </p:sp>
      <p:sp>
        <p:nvSpPr>
          <p:cNvPr id="34" name="Rectangle 200"/>
          <p:cNvSpPr>
            <a:spLocks noChangeArrowheads="1"/>
          </p:cNvSpPr>
          <p:nvPr/>
        </p:nvSpPr>
        <p:spPr bwMode="auto">
          <a:xfrm>
            <a:off x="3724907" y="4572228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(11,4,5)</a:t>
            </a:r>
          </a:p>
        </p:txBody>
      </p:sp>
      <p:sp>
        <p:nvSpPr>
          <p:cNvPr id="35" name="Rectangle 200"/>
          <p:cNvSpPr>
            <a:spLocks noChangeArrowheads="1"/>
          </p:cNvSpPr>
          <p:nvPr/>
        </p:nvSpPr>
        <p:spPr bwMode="auto">
          <a:xfrm>
            <a:off x="3267434" y="3920091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(9,0,3)</a:t>
            </a:r>
          </a:p>
        </p:txBody>
      </p:sp>
      <p:sp>
        <p:nvSpPr>
          <p:cNvPr id="36" name="Rectangle 200"/>
          <p:cNvSpPr>
            <a:spLocks noChangeArrowheads="1"/>
          </p:cNvSpPr>
          <p:nvPr/>
        </p:nvSpPr>
        <p:spPr bwMode="auto">
          <a:xfrm>
            <a:off x="3463609" y="4245606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(10,2,4)</a:t>
            </a:r>
          </a:p>
        </p:txBody>
      </p:sp>
      <p:graphicFrame>
        <p:nvGraphicFramePr>
          <p:cNvPr id="3" name="Group 166">
            <a:extLst>
              <a:ext uri="{FF2B5EF4-FFF2-40B4-BE49-F238E27FC236}">
                <a16:creationId xmlns:a16="http://schemas.microsoft.com/office/drawing/2014/main" id="{8B88C9A4-E4CA-126C-557E-449147DF5100}"/>
              </a:ext>
            </a:extLst>
          </p:cNvPr>
          <p:cNvGraphicFramePr>
            <a:graphicFrameLocks noGrp="1"/>
          </p:cNvGraphicFramePr>
          <p:nvPr/>
        </p:nvGraphicFramePr>
        <p:xfrm>
          <a:off x="2232075" y="5314158"/>
          <a:ext cx="3162572" cy="375880"/>
        </p:xfrm>
        <a:graphic>
          <a:graphicData uri="http://schemas.openxmlformats.org/drawingml/2006/table">
            <a:tbl>
              <a:tblPr/>
              <a:tblGrid>
                <a:gridCol w="4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88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k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u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qt_mov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x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y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7777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95" grpId="0" animBg="1"/>
      <p:bldP spid="29895" grpId="1" animBg="1"/>
      <p:bldP spid="29899" grpId="0" animBg="1"/>
      <p:bldP spid="29899" grpId="1" animBg="1"/>
      <p:bldP spid="29890" grpId="0" animBg="1"/>
      <p:bldP spid="32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96"/>
          <p:cNvSpPr txBox="1">
            <a:spLocks noChangeArrowheads="1"/>
          </p:cNvSpPr>
          <p:nvPr/>
        </p:nvSpPr>
        <p:spPr bwMode="auto">
          <a:xfrm>
            <a:off x="4022296" y="6308852"/>
            <a:ext cx="4229408" cy="51701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{2, 1, -1, -2, -2, -1,  1,  2}</a:t>
            </a:r>
          </a:p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{1, 2,  2,  1, -1, -2, -2, -1}</a:t>
            </a:r>
          </a:p>
        </p:txBody>
      </p:sp>
      <p:sp>
        <p:nvSpPr>
          <p:cNvPr id="26" name="Text Box 165"/>
          <p:cNvSpPr txBox="1">
            <a:spLocks noChangeArrowheads="1"/>
          </p:cNvSpPr>
          <p:nvPr/>
        </p:nvSpPr>
        <p:spPr bwMode="auto">
          <a:xfrm>
            <a:off x="6030675" y="3755623"/>
            <a:ext cx="4768678" cy="248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&gt; SIZE**2)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k = 0	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 &amp; (k &lt;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u= x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row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v = y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column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(u, v,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board[u][v]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+ 1, u, v)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): #if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good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discard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it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   board[u][v] = 0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k = k + 1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graphicFrame>
        <p:nvGraphicFramePr>
          <p:cNvPr id="29698" name="Group 2"/>
          <p:cNvGraphicFramePr>
            <a:graphicFrameLocks noGrp="1"/>
          </p:cNvGraphicFramePr>
          <p:nvPr/>
        </p:nvGraphicFramePr>
        <p:xfrm>
          <a:off x="7239481" y="1128028"/>
          <a:ext cx="3254740" cy="231543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860" name="Rectangle 164"/>
          <p:cNvSpPr>
            <a:spLocks noChangeArrowheads="1"/>
          </p:cNvSpPr>
          <p:nvPr/>
        </p:nvSpPr>
        <p:spPr bwMode="auto">
          <a:xfrm>
            <a:off x="1209307" y="1633132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(2,0,0)</a:t>
            </a:r>
          </a:p>
        </p:txBody>
      </p:sp>
      <p:sp>
        <p:nvSpPr>
          <p:cNvPr id="29888" name="Rectangle 192"/>
          <p:cNvSpPr>
            <a:spLocks noChangeArrowheads="1"/>
          </p:cNvSpPr>
          <p:nvPr/>
        </p:nvSpPr>
        <p:spPr bwMode="auto">
          <a:xfrm>
            <a:off x="2275280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2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89" name="Rectangle 193"/>
          <p:cNvSpPr>
            <a:spLocks noChangeArrowheads="1"/>
          </p:cNvSpPr>
          <p:nvPr/>
        </p:nvSpPr>
        <p:spPr bwMode="auto">
          <a:xfrm>
            <a:off x="2731808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7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1" name="Rectangle 195"/>
          <p:cNvSpPr>
            <a:spLocks noChangeArrowheads="1"/>
          </p:cNvSpPr>
          <p:nvPr/>
        </p:nvSpPr>
        <p:spPr bwMode="auto">
          <a:xfrm>
            <a:off x="3613181" y="5715961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en-US" sz="1633">
                <a:solidFill>
                  <a:srgbClr val="000000"/>
                </a:solidFill>
              </a:rPr>
              <a:t>12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3" name="Rectangle 197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6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4" name="Rectangle 198"/>
          <p:cNvSpPr>
            <a:spLocks noChangeArrowheads="1"/>
          </p:cNvSpPr>
          <p:nvPr/>
        </p:nvSpPr>
        <p:spPr bwMode="auto">
          <a:xfrm>
            <a:off x="5017328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6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5" name="Freeform 199"/>
          <p:cNvSpPr>
            <a:spLocks/>
          </p:cNvSpPr>
          <p:nvPr/>
        </p:nvSpPr>
        <p:spPr bwMode="auto">
          <a:xfrm>
            <a:off x="7598449" y="4507259"/>
            <a:ext cx="816566" cy="1440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6" name="Rectangle 200"/>
          <p:cNvSpPr>
            <a:spLocks noChangeArrowheads="1"/>
          </p:cNvSpPr>
          <p:nvPr/>
        </p:nvSpPr>
        <p:spPr bwMode="auto">
          <a:xfrm>
            <a:off x="1861695" y="2285521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(4,4,2)</a:t>
            </a:r>
          </a:p>
        </p:txBody>
      </p:sp>
      <p:sp>
        <p:nvSpPr>
          <p:cNvPr id="29897" name="Rectangle 201"/>
          <p:cNvSpPr>
            <a:spLocks noChangeArrowheads="1"/>
          </p:cNvSpPr>
          <p:nvPr/>
        </p:nvSpPr>
        <p:spPr bwMode="auto">
          <a:xfrm>
            <a:off x="2731808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5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8" name="Rectangle 202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8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9" name="Freeform 203"/>
          <p:cNvSpPr>
            <a:spLocks/>
          </p:cNvSpPr>
          <p:nvPr/>
        </p:nvSpPr>
        <p:spPr bwMode="auto">
          <a:xfrm>
            <a:off x="8829284" y="4914354"/>
            <a:ext cx="816566" cy="1441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900" name="Rectangle 204"/>
          <p:cNvSpPr>
            <a:spLocks noChangeArrowheads="1"/>
          </p:cNvSpPr>
          <p:nvPr/>
        </p:nvSpPr>
        <p:spPr bwMode="auto">
          <a:xfrm>
            <a:off x="1536221" y="1960047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(3,2,1)</a:t>
            </a:r>
          </a:p>
        </p:txBody>
      </p:sp>
      <p:sp>
        <p:nvSpPr>
          <p:cNvPr id="29903" name="Rectangle 207"/>
          <p:cNvSpPr>
            <a:spLocks noChangeArrowheads="1"/>
          </p:cNvSpPr>
          <p:nvPr/>
        </p:nvSpPr>
        <p:spPr bwMode="auto">
          <a:xfrm>
            <a:off x="5801697" y="6336215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0" name="Rectangle 194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8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" name="Rectangle 206"/>
          <p:cNvSpPr>
            <a:spLocks noChangeArrowheads="1"/>
          </p:cNvSpPr>
          <p:nvPr/>
        </p:nvSpPr>
        <p:spPr bwMode="auto">
          <a:xfrm>
            <a:off x="2188610" y="2612435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(5,6,3)</a:t>
            </a:r>
          </a:p>
        </p:txBody>
      </p:sp>
      <p:sp>
        <p:nvSpPr>
          <p:cNvPr id="30" name="Rectangle 211"/>
          <p:cNvSpPr>
            <a:spLocks noChangeArrowheads="1"/>
          </p:cNvSpPr>
          <p:nvPr/>
        </p:nvSpPr>
        <p:spPr bwMode="auto">
          <a:xfrm>
            <a:off x="2482401" y="2939349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(6,5,5)</a:t>
            </a:r>
          </a:p>
        </p:txBody>
      </p:sp>
      <p:sp>
        <p:nvSpPr>
          <p:cNvPr id="28" name="Rectangle 200"/>
          <p:cNvSpPr>
            <a:spLocks noChangeArrowheads="1"/>
          </p:cNvSpPr>
          <p:nvPr/>
        </p:nvSpPr>
        <p:spPr bwMode="auto">
          <a:xfrm>
            <a:off x="2743067" y="3266263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(7,3,6)</a:t>
            </a:r>
          </a:p>
        </p:txBody>
      </p:sp>
      <p:sp>
        <p:nvSpPr>
          <p:cNvPr id="31" name="Rectangle 200"/>
          <p:cNvSpPr>
            <a:spLocks noChangeArrowheads="1"/>
          </p:cNvSpPr>
          <p:nvPr/>
        </p:nvSpPr>
        <p:spPr bwMode="auto">
          <a:xfrm>
            <a:off x="3069982" y="3593177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(8,1,5)</a:t>
            </a:r>
          </a:p>
        </p:txBody>
      </p:sp>
      <p:sp>
        <p:nvSpPr>
          <p:cNvPr id="32" name="Freeform 205"/>
          <p:cNvSpPr>
            <a:spLocks/>
          </p:cNvSpPr>
          <p:nvPr/>
        </p:nvSpPr>
        <p:spPr bwMode="auto">
          <a:xfrm>
            <a:off x="5507203" y="5909885"/>
            <a:ext cx="752796" cy="72054"/>
          </a:xfrm>
          <a:custGeom>
            <a:avLst/>
            <a:gdLst>
              <a:gd name="T0" fmla="*/ 0 w 3001"/>
              <a:gd name="T1" fmla="*/ 0 h 1"/>
              <a:gd name="T2" fmla="*/ 3000 w 30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33" name="Rectangle 200"/>
          <p:cNvSpPr>
            <a:spLocks noChangeArrowheads="1"/>
          </p:cNvSpPr>
          <p:nvPr/>
        </p:nvSpPr>
        <p:spPr bwMode="auto">
          <a:xfrm>
            <a:off x="4050386" y="4899142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(12,6,6)</a:t>
            </a:r>
          </a:p>
        </p:txBody>
      </p:sp>
      <p:sp>
        <p:nvSpPr>
          <p:cNvPr id="34" name="Rectangle 200"/>
          <p:cNvSpPr>
            <a:spLocks noChangeArrowheads="1"/>
          </p:cNvSpPr>
          <p:nvPr/>
        </p:nvSpPr>
        <p:spPr bwMode="auto">
          <a:xfrm>
            <a:off x="3756439" y="4572228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(11,4,5)</a:t>
            </a:r>
          </a:p>
        </p:txBody>
      </p:sp>
      <p:sp>
        <p:nvSpPr>
          <p:cNvPr id="35" name="Rectangle 200"/>
          <p:cNvSpPr>
            <a:spLocks noChangeArrowheads="1"/>
          </p:cNvSpPr>
          <p:nvPr/>
        </p:nvSpPr>
        <p:spPr bwMode="auto">
          <a:xfrm>
            <a:off x="3298966" y="3920091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(9,0,3)</a:t>
            </a:r>
          </a:p>
        </p:txBody>
      </p:sp>
      <p:sp>
        <p:nvSpPr>
          <p:cNvPr id="36" name="Rectangle 200"/>
          <p:cNvSpPr>
            <a:spLocks noChangeArrowheads="1"/>
          </p:cNvSpPr>
          <p:nvPr/>
        </p:nvSpPr>
        <p:spPr bwMode="auto">
          <a:xfrm>
            <a:off x="3495141" y="4245606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(10,2,4)</a:t>
            </a:r>
          </a:p>
        </p:txBody>
      </p:sp>
      <p:graphicFrame>
        <p:nvGraphicFramePr>
          <p:cNvPr id="3" name="Group 166">
            <a:extLst>
              <a:ext uri="{FF2B5EF4-FFF2-40B4-BE49-F238E27FC236}">
                <a16:creationId xmlns:a16="http://schemas.microsoft.com/office/drawing/2014/main" id="{BDADBAA0-5F06-A435-3F20-57F17F7D520C}"/>
              </a:ext>
            </a:extLst>
          </p:cNvPr>
          <p:cNvGraphicFramePr>
            <a:graphicFrameLocks noGrp="1"/>
          </p:cNvGraphicFramePr>
          <p:nvPr/>
        </p:nvGraphicFramePr>
        <p:xfrm>
          <a:off x="2232075" y="5314158"/>
          <a:ext cx="3162572" cy="375880"/>
        </p:xfrm>
        <a:graphic>
          <a:graphicData uri="http://schemas.openxmlformats.org/drawingml/2006/table">
            <a:tbl>
              <a:tblPr/>
              <a:tblGrid>
                <a:gridCol w="4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88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k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u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qt_mov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x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y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7129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95" grpId="0" animBg="1"/>
      <p:bldP spid="29895" grpId="1" animBg="1"/>
      <p:bldP spid="29899" grpId="0" animBg="1"/>
      <p:bldP spid="29899" grpId="1" animBg="1"/>
      <p:bldP spid="29890" grpId="0" animBg="1"/>
      <p:bldP spid="3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96"/>
          <p:cNvSpPr txBox="1">
            <a:spLocks noChangeArrowheads="1"/>
          </p:cNvSpPr>
          <p:nvPr/>
        </p:nvSpPr>
        <p:spPr bwMode="auto">
          <a:xfrm>
            <a:off x="4022296" y="6308852"/>
            <a:ext cx="4229408" cy="51701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{2, 1, -1, -2, -2, -1,  1,  2}</a:t>
            </a:r>
          </a:p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{1, 2,  2,  1, -1, -2, -2, -1}</a:t>
            </a:r>
          </a:p>
        </p:txBody>
      </p:sp>
      <p:sp>
        <p:nvSpPr>
          <p:cNvPr id="26" name="Text Box 165"/>
          <p:cNvSpPr txBox="1">
            <a:spLocks noChangeArrowheads="1"/>
          </p:cNvSpPr>
          <p:nvPr/>
        </p:nvSpPr>
        <p:spPr bwMode="auto">
          <a:xfrm>
            <a:off x="6096000" y="3755623"/>
            <a:ext cx="4768678" cy="248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&gt; SIZE**2)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k = 0	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 &amp; (k &lt;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u= x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row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v = y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column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(u, v,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board[u][v]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+ 1, u, v)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): #if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good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discard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it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   board[u][v] = 0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k = k + 1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graphicFrame>
        <p:nvGraphicFramePr>
          <p:cNvPr id="29698" name="Group 2"/>
          <p:cNvGraphicFramePr>
            <a:graphicFrameLocks noGrp="1"/>
          </p:cNvGraphicFramePr>
          <p:nvPr/>
        </p:nvGraphicFramePr>
        <p:xfrm>
          <a:off x="7239481" y="1285683"/>
          <a:ext cx="3254740" cy="231543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860" name="Rectangle 164"/>
          <p:cNvSpPr>
            <a:spLocks noChangeArrowheads="1"/>
          </p:cNvSpPr>
          <p:nvPr/>
        </p:nvSpPr>
        <p:spPr bwMode="auto">
          <a:xfrm>
            <a:off x="1209307" y="1633132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(2,0,0)</a:t>
            </a:r>
          </a:p>
        </p:txBody>
      </p:sp>
      <p:sp>
        <p:nvSpPr>
          <p:cNvPr id="29888" name="Rectangle 192"/>
          <p:cNvSpPr>
            <a:spLocks noChangeArrowheads="1"/>
          </p:cNvSpPr>
          <p:nvPr/>
        </p:nvSpPr>
        <p:spPr bwMode="auto">
          <a:xfrm>
            <a:off x="2275280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3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89" name="Rectangle 193"/>
          <p:cNvSpPr>
            <a:spLocks noChangeArrowheads="1"/>
          </p:cNvSpPr>
          <p:nvPr/>
        </p:nvSpPr>
        <p:spPr bwMode="auto">
          <a:xfrm>
            <a:off x="2731808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5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1" name="Rectangle 195"/>
          <p:cNvSpPr>
            <a:spLocks noChangeArrowheads="1"/>
          </p:cNvSpPr>
          <p:nvPr/>
        </p:nvSpPr>
        <p:spPr bwMode="auto">
          <a:xfrm>
            <a:off x="3613181" y="5715961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en-US" sz="1633">
                <a:solidFill>
                  <a:srgbClr val="000000"/>
                </a:solidFill>
              </a:rPr>
              <a:t>12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3" name="Rectangle 197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6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4" name="Rectangle 198"/>
          <p:cNvSpPr>
            <a:spLocks noChangeArrowheads="1"/>
          </p:cNvSpPr>
          <p:nvPr/>
        </p:nvSpPr>
        <p:spPr bwMode="auto">
          <a:xfrm>
            <a:off x="5017328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6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5" name="Freeform 199"/>
          <p:cNvSpPr>
            <a:spLocks/>
          </p:cNvSpPr>
          <p:nvPr/>
        </p:nvSpPr>
        <p:spPr bwMode="auto">
          <a:xfrm>
            <a:off x="7643356" y="4519678"/>
            <a:ext cx="816566" cy="1440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6" name="Rectangle 200"/>
          <p:cNvSpPr>
            <a:spLocks noChangeArrowheads="1"/>
          </p:cNvSpPr>
          <p:nvPr/>
        </p:nvSpPr>
        <p:spPr bwMode="auto">
          <a:xfrm>
            <a:off x="1861695" y="2285521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(4,4,2)</a:t>
            </a:r>
          </a:p>
        </p:txBody>
      </p:sp>
      <p:sp>
        <p:nvSpPr>
          <p:cNvPr id="29897" name="Rectangle 201"/>
          <p:cNvSpPr>
            <a:spLocks noChangeArrowheads="1"/>
          </p:cNvSpPr>
          <p:nvPr/>
        </p:nvSpPr>
        <p:spPr bwMode="auto">
          <a:xfrm>
            <a:off x="2731808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4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8" name="Rectangle 202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8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9" name="Freeform 203"/>
          <p:cNvSpPr>
            <a:spLocks/>
          </p:cNvSpPr>
          <p:nvPr/>
        </p:nvSpPr>
        <p:spPr bwMode="auto">
          <a:xfrm>
            <a:off x="8884618" y="4895024"/>
            <a:ext cx="816566" cy="1441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900" name="Rectangle 204"/>
          <p:cNvSpPr>
            <a:spLocks noChangeArrowheads="1"/>
          </p:cNvSpPr>
          <p:nvPr/>
        </p:nvSpPr>
        <p:spPr bwMode="auto">
          <a:xfrm>
            <a:off x="1536221" y="1960047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(3,2,1)</a:t>
            </a:r>
          </a:p>
        </p:txBody>
      </p:sp>
      <p:sp>
        <p:nvSpPr>
          <p:cNvPr id="29903" name="Rectangle 207"/>
          <p:cNvSpPr>
            <a:spLocks noChangeArrowheads="1"/>
          </p:cNvSpPr>
          <p:nvPr/>
        </p:nvSpPr>
        <p:spPr bwMode="auto">
          <a:xfrm>
            <a:off x="6194038" y="6336215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0" name="Rectangle 194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7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" name="Rectangle 206"/>
          <p:cNvSpPr>
            <a:spLocks noChangeArrowheads="1"/>
          </p:cNvSpPr>
          <p:nvPr/>
        </p:nvSpPr>
        <p:spPr bwMode="auto">
          <a:xfrm>
            <a:off x="2188610" y="2612435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(5,6,3)</a:t>
            </a:r>
          </a:p>
        </p:txBody>
      </p:sp>
      <p:sp>
        <p:nvSpPr>
          <p:cNvPr id="30" name="Rectangle 211"/>
          <p:cNvSpPr>
            <a:spLocks noChangeArrowheads="1"/>
          </p:cNvSpPr>
          <p:nvPr/>
        </p:nvSpPr>
        <p:spPr bwMode="auto">
          <a:xfrm>
            <a:off x="2482401" y="2939349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(6,5,5)</a:t>
            </a:r>
          </a:p>
        </p:txBody>
      </p:sp>
      <p:sp>
        <p:nvSpPr>
          <p:cNvPr id="28" name="Rectangle 200"/>
          <p:cNvSpPr>
            <a:spLocks noChangeArrowheads="1"/>
          </p:cNvSpPr>
          <p:nvPr/>
        </p:nvSpPr>
        <p:spPr bwMode="auto">
          <a:xfrm>
            <a:off x="2743067" y="3266263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(7,3,6)</a:t>
            </a:r>
          </a:p>
        </p:txBody>
      </p:sp>
      <p:sp>
        <p:nvSpPr>
          <p:cNvPr id="31" name="Rectangle 200"/>
          <p:cNvSpPr>
            <a:spLocks noChangeArrowheads="1"/>
          </p:cNvSpPr>
          <p:nvPr/>
        </p:nvSpPr>
        <p:spPr bwMode="auto">
          <a:xfrm>
            <a:off x="3069982" y="3593177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(8,1,5)</a:t>
            </a:r>
          </a:p>
        </p:txBody>
      </p:sp>
      <p:sp>
        <p:nvSpPr>
          <p:cNvPr id="32" name="Freeform 205"/>
          <p:cNvSpPr>
            <a:spLocks/>
          </p:cNvSpPr>
          <p:nvPr/>
        </p:nvSpPr>
        <p:spPr bwMode="auto">
          <a:xfrm flipV="1">
            <a:off x="5507203" y="5844870"/>
            <a:ext cx="817443" cy="65015"/>
          </a:xfrm>
          <a:custGeom>
            <a:avLst/>
            <a:gdLst>
              <a:gd name="T0" fmla="*/ 0 w 3001"/>
              <a:gd name="T1" fmla="*/ 0 h 1"/>
              <a:gd name="T2" fmla="*/ 3000 w 30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33" name="Rectangle 200"/>
          <p:cNvSpPr>
            <a:spLocks noChangeArrowheads="1"/>
          </p:cNvSpPr>
          <p:nvPr/>
        </p:nvSpPr>
        <p:spPr bwMode="auto">
          <a:xfrm>
            <a:off x="4050386" y="4899142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(12,6,6)</a:t>
            </a:r>
          </a:p>
        </p:txBody>
      </p:sp>
      <p:sp>
        <p:nvSpPr>
          <p:cNvPr id="34" name="Rectangle 200"/>
          <p:cNvSpPr>
            <a:spLocks noChangeArrowheads="1"/>
          </p:cNvSpPr>
          <p:nvPr/>
        </p:nvSpPr>
        <p:spPr bwMode="auto">
          <a:xfrm>
            <a:off x="3756439" y="4572228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(11,4,5)</a:t>
            </a:r>
          </a:p>
        </p:txBody>
      </p:sp>
      <p:sp>
        <p:nvSpPr>
          <p:cNvPr id="35" name="Rectangle 200"/>
          <p:cNvSpPr>
            <a:spLocks noChangeArrowheads="1"/>
          </p:cNvSpPr>
          <p:nvPr/>
        </p:nvSpPr>
        <p:spPr bwMode="auto">
          <a:xfrm>
            <a:off x="3298966" y="3920091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(9,0,3)</a:t>
            </a:r>
          </a:p>
        </p:txBody>
      </p:sp>
      <p:sp>
        <p:nvSpPr>
          <p:cNvPr id="36" name="Rectangle 200"/>
          <p:cNvSpPr>
            <a:spLocks noChangeArrowheads="1"/>
          </p:cNvSpPr>
          <p:nvPr/>
        </p:nvSpPr>
        <p:spPr bwMode="auto">
          <a:xfrm>
            <a:off x="3495141" y="4245606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(10,2,4)</a:t>
            </a:r>
          </a:p>
        </p:txBody>
      </p:sp>
      <p:graphicFrame>
        <p:nvGraphicFramePr>
          <p:cNvPr id="3" name="Group 166">
            <a:extLst>
              <a:ext uri="{FF2B5EF4-FFF2-40B4-BE49-F238E27FC236}">
                <a16:creationId xmlns:a16="http://schemas.microsoft.com/office/drawing/2014/main" id="{D07D7E7B-0487-320C-68F5-843592D21256}"/>
              </a:ext>
            </a:extLst>
          </p:cNvPr>
          <p:cNvGraphicFramePr>
            <a:graphicFrameLocks noGrp="1"/>
          </p:cNvGraphicFramePr>
          <p:nvPr/>
        </p:nvGraphicFramePr>
        <p:xfrm>
          <a:off x="2232075" y="5314158"/>
          <a:ext cx="3162572" cy="375880"/>
        </p:xfrm>
        <a:graphic>
          <a:graphicData uri="http://schemas.openxmlformats.org/drawingml/2006/table">
            <a:tbl>
              <a:tblPr/>
              <a:tblGrid>
                <a:gridCol w="4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88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k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u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qt_mov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x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y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5685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95" grpId="0" animBg="1"/>
      <p:bldP spid="29895" grpId="1" animBg="1"/>
      <p:bldP spid="29899" grpId="0" animBg="1"/>
      <p:bldP spid="29899" grpId="1" animBg="1"/>
      <p:bldP spid="29890" grpId="0" animBg="1"/>
      <p:bldP spid="3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96"/>
          <p:cNvSpPr txBox="1">
            <a:spLocks noChangeArrowheads="1"/>
          </p:cNvSpPr>
          <p:nvPr/>
        </p:nvSpPr>
        <p:spPr bwMode="auto">
          <a:xfrm>
            <a:off x="4022296" y="6308852"/>
            <a:ext cx="4229408" cy="51701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{2, 1, -1, -2, -2, -1,  1,  2}</a:t>
            </a:r>
          </a:p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{1, 2,  2,  1, -1, -2, -2, -1}</a:t>
            </a:r>
          </a:p>
        </p:txBody>
      </p:sp>
      <p:sp>
        <p:nvSpPr>
          <p:cNvPr id="26" name="Text Box 165"/>
          <p:cNvSpPr txBox="1">
            <a:spLocks noChangeArrowheads="1"/>
          </p:cNvSpPr>
          <p:nvPr/>
        </p:nvSpPr>
        <p:spPr bwMode="auto">
          <a:xfrm>
            <a:off x="6030675" y="3755623"/>
            <a:ext cx="4768678" cy="248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&gt; SIZE**2)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0	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 &amp;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&lt;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u= x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row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v = y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column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board[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): #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good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discard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it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   board[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] = 0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graphicFrame>
        <p:nvGraphicFramePr>
          <p:cNvPr id="29698" name="Group 2"/>
          <p:cNvGraphicFramePr>
            <a:graphicFrameLocks noGrp="1"/>
          </p:cNvGraphicFramePr>
          <p:nvPr/>
        </p:nvGraphicFramePr>
        <p:xfrm>
          <a:off x="7239481" y="1222621"/>
          <a:ext cx="3254740" cy="231543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860" name="Rectangle 164"/>
          <p:cNvSpPr>
            <a:spLocks noChangeArrowheads="1"/>
          </p:cNvSpPr>
          <p:nvPr/>
        </p:nvSpPr>
        <p:spPr bwMode="auto">
          <a:xfrm>
            <a:off x="1177775" y="1633132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(2,0,0)</a:t>
            </a:r>
          </a:p>
        </p:txBody>
      </p:sp>
      <p:sp>
        <p:nvSpPr>
          <p:cNvPr id="29888" name="Rectangle 192"/>
          <p:cNvSpPr>
            <a:spLocks noChangeArrowheads="1"/>
          </p:cNvSpPr>
          <p:nvPr/>
        </p:nvSpPr>
        <p:spPr bwMode="auto">
          <a:xfrm>
            <a:off x="2275280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4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89" name="Rectangle 193"/>
          <p:cNvSpPr>
            <a:spLocks noChangeArrowheads="1"/>
          </p:cNvSpPr>
          <p:nvPr/>
        </p:nvSpPr>
        <p:spPr bwMode="auto">
          <a:xfrm>
            <a:off x="2731808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4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1" name="Rectangle 195"/>
          <p:cNvSpPr>
            <a:spLocks noChangeArrowheads="1"/>
          </p:cNvSpPr>
          <p:nvPr/>
        </p:nvSpPr>
        <p:spPr bwMode="auto">
          <a:xfrm>
            <a:off x="3613181" y="5715961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en-US" sz="1633">
                <a:solidFill>
                  <a:srgbClr val="000000"/>
                </a:solidFill>
              </a:rPr>
              <a:t>12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3" name="Rectangle 197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6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4" name="Rectangle 198"/>
          <p:cNvSpPr>
            <a:spLocks noChangeArrowheads="1"/>
          </p:cNvSpPr>
          <p:nvPr/>
        </p:nvSpPr>
        <p:spPr bwMode="auto">
          <a:xfrm>
            <a:off x="5017328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6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5" name="Freeform 199"/>
          <p:cNvSpPr>
            <a:spLocks/>
          </p:cNvSpPr>
          <p:nvPr/>
        </p:nvSpPr>
        <p:spPr bwMode="auto">
          <a:xfrm>
            <a:off x="7627461" y="4507508"/>
            <a:ext cx="816566" cy="1440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6" name="Rectangle 200"/>
          <p:cNvSpPr>
            <a:spLocks noChangeArrowheads="1"/>
          </p:cNvSpPr>
          <p:nvPr/>
        </p:nvSpPr>
        <p:spPr bwMode="auto">
          <a:xfrm>
            <a:off x="1830163" y="2285521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(4,4,2)</a:t>
            </a:r>
          </a:p>
        </p:txBody>
      </p:sp>
      <p:sp>
        <p:nvSpPr>
          <p:cNvPr id="29897" name="Rectangle 201"/>
          <p:cNvSpPr>
            <a:spLocks noChangeArrowheads="1"/>
          </p:cNvSpPr>
          <p:nvPr/>
        </p:nvSpPr>
        <p:spPr bwMode="auto">
          <a:xfrm>
            <a:off x="2731808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4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8" name="Rectangle 202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7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9" name="Freeform 203"/>
          <p:cNvSpPr>
            <a:spLocks/>
          </p:cNvSpPr>
          <p:nvPr/>
        </p:nvSpPr>
        <p:spPr bwMode="auto">
          <a:xfrm>
            <a:off x="8842503" y="4930672"/>
            <a:ext cx="816566" cy="1441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900" name="Rectangle 204"/>
          <p:cNvSpPr>
            <a:spLocks noChangeArrowheads="1"/>
          </p:cNvSpPr>
          <p:nvPr/>
        </p:nvSpPr>
        <p:spPr bwMode="auto">
          <a:xfrm>
            <a:off x="1504689" y="1960047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(3,2,1)</a:t>
            </a:r>
          </a:p>
        </p:txBody>
      </p:sp>
      <p:sp>
        <p:nvSpPr>
          <p:cNvPr id="29903" name="Rectangle 207"/>
          <p:cNvSpPr>
            <a:spLocks noChangeArrowheads="1"/>
          </p:cNvSpPr>
          <p:nvPr/>
        </p:nvSpPr>
        <p:spPr bwMode="auto">
          <a:xfrm>
            <a:off x="6575211" y="6336215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0" name="Rectangle 194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5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" name="Rectangle 206"/>
          <p:cNvSpPr>
            <a:spLocks noChangeArrowheads="1"/>
          </p:cNvSpPr>
          <p:nvPr/>
        </p:nvSpPr>
        <p:spPr bwMode="auto">
          <a:xfrm>
            <a:off x="2157078" y="2612435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(5,6,3)</a:t>
            </a:r>
          </a:p>
        </p:txBody>
      </p:sp>
      <p:sp>
        <p:nvSpPr>
          <p:cNvPr id="30" name="Rectangle 211"/>
          <p:cNvSpPr>
            <a:spLocks noChangeArrowheads="1"/>
          </p:cNvSpPr>
          <p:nvPr/>
        </p:nvSpPr>
        <p:spPr bwMode="auto">
          <a:xfrm>
            <a:off x="2450869" y="2939349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(6,5,5)</a:t>
            </a:r>
          </a:p>
        </p:txBody>
      </p:sp>
      <p:sp>
        <p:nvSpPr>
          <p:cNvPr id="28" name="Rectangle 200"/>
          <p:cNvSpPr>
            <a:spLocks noChangeArrowheads="1"/>
          </p:cNvSpPr>
          <p:nvPr/>
        </p:nvSpPr>
        <p:spPr bwMode="auto">
          <a:xfrm>
            <a:off x="2711535" y="3266263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(7,3,6)</a:t>
            </a:r>
          </a:p>
        </p:txBody>
      </p:sp>
      <p:sp>
        <p:nvSpPr>
          <p:cNvPr id="31" name="Rectangle 200"/>
          <p:cNvSpPr>
            <a:spLocks noChangeArrowheads="1"/>
          </p:cNvSpPr>
          <p:nvPr/>
        </p:nvSpPr>
        <p:spPr bwMode="auto">
          <a:xfrm>
            <a:off x="3038450" y="3593177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(8,1,5)</a:t>
            </a:r>
          </a:p>
        </p:txBody>
      </p:sp>
      <p:sp>
        <p:nvSpPr>
          <p:cNvPr id="32" name="Freeform 205"/>
          <p:cNvSpPr>
            <a:spLocks/>
          </p:cNvSpPr>
          <p:nvPr/>
        </p:nvSpPr>
        <p:spPr bwMode="auto">
          <a:xfrm flipV="1">
            <a:off x="5507203" y="5844870"/>
            <a:ext cx="817443" cy="65015"/>
          </a:xfrm>
          <a:custGeom>
            <a:avLst/>
            <a:gdLst>
              <a:gd name="T0" fmla="*/ 0 w 3001"/>
              <a:gd name="T1" fmla="*/ 0 h 1"/>
              <a:gd name="T2" fmla="*/ 3000 w 30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33" name="Rectangle 200"/>
          <p:cNvSpPr>
            <a:spLocks noChangeArrowheads="1"/>
          </p:cNvSpPr>
          <p:nvPr/>
        </p:nvSpPr>
        <p:spPr bwMode="auto">
          <a:xfrm>
            <a:off x="4018854" y="4899142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(12,6,6)</a:t>
            </a:r>
          </a:p>
        </p:txBody>
      </p:sp>
      <p:sp>
        <p:nvSpPr>
          <p:cNvPr id="34" name="Rectangle 200"/>
          <p:cNvSpPr>
            <a:spLocks noChangeArrowheads="1"/>
          </p:cNvSpPr>
          <p:nvPr/>
        </p:nvSpPr>
        <p:spPr bwMode="auto">
          <a:xfrm>
            <a:off x="3724907" y="4572228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(11,4,5)</a:t>
            </a:r>
          </a:p>
        </p:txBody>
      </p:sp>
      <p:sp>
        <p:nvSpPr>
          <p:cNvPr id="35" name="Rectangle 200"/>
          <p:cNvSpPr>
            <a:spLocks noChangeArrowheads="1"/>
          </p:cNvSpPr>
          <p:nvPr/>
        </p:nvSpPr>
        <p:spPr bwMode="auto">
          <a:xfrm>
            <a:off x="3267434" y="3920091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(9,0,3)</a:t>
            </a:r>
          </a:p>
        </p:txBody>
      </p:sp>
      <p:sp>
        <p:nvSpPr>
          <p:cNvPr id="36" name="Rectangle 200"/>
          <p:cNvSpPr>
            <a:spLocks noChangeArrowheads="1"/>
          </p:cNvSpPr>
          <p:nvPr/>
        </p:nvSpPr>
        <p:spPr bwMode="auto">
          <a:xfrm>
            <a:off x="3463609" y="4245606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(10,2,4)</a:t>
            </a:r>
          </a:p>
        </p:txBody>
      </p:sp>
      <p:graphicFrame>
        <p:nvGraphicFramePr>
          <p:cNvPr id="3" name="Group 166">
            <a:extLst>
              <a:ext uri="{FF2B5EF4-FFF2-40B4-BE49-F238E27FC236}">
                <a16:creationId xmlns:a16="http://schemas.microsoft.com/office/drawing/2014/main" id="{6CDB1A1C-FB77-418E-B318-6BE1502F10DD}"/>
              </a:ext>
            </a:extLst>
          </p:cNvPr>
          <p:cNvGraphicFramePr>
            <a:graphicFrameLocks noGrp="1"/>
          </p:cNvGraphicFramePr>
          <p:nvPr/>
        </p:nvGraphicFramePr>
        <p:xfrm>
          <a:off x="2232075" y="5314158"/>
          <a:ext cx="3162572" cy="375880"/>
        </p:xfrm>
        <a:graphic>
          <a:graphicData uri="http://schemas.openxmlformats.org/drawingml/2006/table">
            <a:tbl>
              <a:tblPr/>
              <a:tblGrid>
                <a:gridCol w="4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88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k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u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qt_mov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x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y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4846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95" grpId="0" animBg="1"/>
      <p:bldP spid="29895" grpId="1" animBg="1"/>
      <p:bldP spid="29899" grpId="0" animBg="1"/>
      <p:bldP spid="29899" grpId="1" animBg="1"/>
      <p:bldP spid="29890" grpId="0" animBg="1"/>
      <p:bldP spid="32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96"/>
          <p:cNvSpPr txBox="1">
            <a:spLocks noChangeArrowheads="1"/>
          </p:cNvSpPr>
          <p:nvPr/>
        </p:nvSpPr>
        <p:spPr bwMode="auto">
          <a:xfrm>
            <a:off x="4022296" y="6308852"/>
            <a:ext cx="4229408" cy="51701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{2, 1, -1, -2, -2, -1,  1,  2}</a:t>
            </a:r>
          </a:p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{1, 2,  2,  1, -1, -2, -2, -1}</a:t>
            </a:r>
          </a:p>
        </p:txBody>
      </p:sp>
      <p:sp>
        <p:nvSpPr>
          <p:cNvPr id="26" name="Text Box 165"/>
          <p:cNvSpPr txBox="1">
            <a:spLocks noChangeArrowheads="1"/>
          </p:cNvSpPr>
          <p:nvPr/>
        </p:nvSpPr>
        <p:spPr bwMode="auto">
          <a:xfrm>
            <a:off x="6030675" y="3755623"/>
            <a:ext cx="4768678" cy="248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&gt; SIZE**2)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k = 0	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 &amp; (k &lt;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u= x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row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v = y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column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(u, v,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board[u][v]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+ 1, u, v)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): #if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good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discard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it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   board[u][v] = 0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k = k + 1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graphicFrame>
        <p:nvGraphicFramePr>
          <p:cNvPr id="29698" name="Group 2"/>
          <p:cNvGraphicFramePr>
            <a:graphicFrameLocks noGrp="1"/>
          </p:cNvGraphicFramePr>
          <p:nvPr/>
        </p:nvGraphicFramePr>
        <p:xfrm>
          <a:off x="7239481" y="1222621"/>
          <a:ext cx="3254740" cy="231543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860" name="Rectangle 164"/>
          <p:cNvSpPr>
            <a:spLocks noChangeArrowheads="1"/>
          </p:cNvSpPr>
          <p:nvPr/>
        </p:nvSpPr>
        <p:spPr bwMode="auto">
          <a:xfrm>
            <a:off x="1177777" y="1633132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(2,0,0)</a:t>
            </a:r>
          </a:p>
        </p:txBody>
      </p:sp>
      <p:sp>
        <p:nvSpPr>
          <p:cNvPr id="29888" name="Rectangle 192"/>
          <p:cNvSpPr>
            <a:spLocks noChangeArrowheads="1"/>
          </p:cNvSpPr>
          <p:nvPr/>
        </p:nvSpPr>
        <p:spPr bwMode="auto">
          <a:xfrm>
            <a:off x="2275280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5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89" name="Rectangle 193"/>
          <p:cNvSpPr>
            <a:spLocks noChangeArrowheads="1"/>
          </p:cNvSpPr>
          <p:nvPr/>
        </p:nvSpPr>
        <p:spPr bwMode="auto">
          <a:xfrm>
            <a:off x="2731808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4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1" name="Rectangle 195"/>
          <p:cNvSpPr>
            <a:spLocks noChangeArrowheads="1"/>
          </p:cNvSpPr>
          <p:nvPr/>
        </p:nvSpPr>
        <p:spPr bwMode="auto">
          <a:xfrm>
            <a:off x="3613181" y="5715961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en-US" sz="1633">
                <a:solidFill>
                  <a:srgbClr val="000000"/>
                </a:solidFill>
              </a:rPr>
              <a:t>12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3" name="Rectangle 197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6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4" name="Rectangle 198"/>
          <p:cNvSpPr>
            <a:spLocks noChangeArrowheads="1"/>
          </p:cNvSpPr>
          <p:nvPr/>
        </p:nvSpPr>
        <p:spPr bwMode="auto">
          <a:xfrm>
            <a:off x="5017328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6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5" name="Freeform 199"/>
          <p:cNvSpPr>
            <a:spLocks/>
          </p:cNvSpPr>
          <p:nvPr/>
        </p:nvSpPr>
        <p:spPr bwMode="auto">
          <a:xfrm>
            <a:off x="7590865" y="4507728"/>
            <a:ext cx="816566" cy="1440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6" name="Rectangle 200"/>
          <p:cNvSpPr>
            <a:spLocks noChangeArrowheads="1"/>
          </p:cNvSpPr>
          <p:nvPr/>
        </p:nvSpPr>
        <p:spPr bwMode="auto">
          <a:xfrm>
            <a:off x="1830165" y="2285521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(4,4,2)</a:t>
            </a:r>
          </a:p>
        </p:txBody>
      </p:sp>
      <p:sp>
        <p:nvSpPr>
          <p:cNvPr id="29897" name="Rectangle 201"/>
          <p:cNvSpPr>
            <a:spLocks noChangeArrowheads="1"/>
          </p:cNvSpPr>
          <p:nvPr/>
        </p:nvSpPr>
        <p:spPr bwMode="auto">
          <a:xfrm>
            <a:off x="2731808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5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8" name="Rectangle 202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5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9" name="Freeform 203"/>
          <p:cNvSpPr>
            <a:spLocks/>
          </p:cNvSpPr>
          <p:nvPr/>
        </p:nvSpPr>
        <p:spPr bwMode="auto">
          <a:xfrm>
            <a:off x="8838633" y="4897701"/>
            <a:ext cx="816566" cy="1441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900" name="Rectangle 204"/>
          <p:cNvSpPr>
            <a:spLocks noChangeArrowheads="1"/>
          </p:cNvSpPr>
          <p:nvPr/>
        </p:nvSpPr>
        <p:spPr bwMode="auto">
          <a:xfrm>
            <a:off x="1504691" y="1960047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(3,2,1)</a:t>
            </a:r>
          </a:p>
        </p:txBody>
      </p:sp>
      <p:sp>
        <p:nvSpPr>
          <p:cNvPr id="29903" name="Rectangle 207"/>
          <p:cNvSpPr>
            <a:spLocks noChangeArrowheads="1"/>
          </p:cNvSpPr>
          <p:nvPr/>
        </p:nvSpPr>
        <p:spPr bwMode="auto">
          <a:xfrm>
            <a:off x="6955989" y="6336215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0" name="Rectangle 194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4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" name="Rectangle 206"/>
          <p:cNvSpPr>
            <a:spLocks noChangeArrowheads="1"/>
          </p:cNvSpPr>
          <p:nvPr/>
        </p:nvSpPr>
        <p:spPr bwMode="auto">
          <a:xfrm>
            <a:off x="2157080" y="2612435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(5,6,3)</a:t>
            </a:r>
          </a:p>
        </p:txBody>
      </p:sp>
      <p:sp>
        <p:nvSpPr>
          <p:cNvPr id="30" name="Rectangle 211"/>
          <p:cNvSpPr>
            <a:spLocks noChangeArrowheads="1"/>
          </p:cNvSpPr>
          <p:nvPr/>
        </p:nvSpPr>
        <p:spPr bwMode="auto">
          <a:xfrm>
            <a:off x="2450871" y="2939349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(6,5,5)</a:t>
            </a:r>
          </a:p>
        </p:txBody>
      </p:sp>
      <p:sp>
        <p:nvSpPr>
          <p:cNvPr id="28" name="Rectangle 200"/>
          <p:cNvSpPr>
            <a:spLocks noChangeArrowheads="1"/>
          </p:cNvSpPr>
          <p:nvPr/>
        </p:nvSpPr>
        <p:spPr bwMode="auto">
          <a:xfrm>
            <a:off x="2711537" y="3266263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(7,3,6)</a:t>
            </a:r>
          </a:p>
        </p:txBody>
      </p:sp>
      <p:sp>
        <p:nvSpPr>
          <p:cNvPr id="31" name="Rectangle 200"/>
          <p:cNvSpPr>
            <a:spLocks noChangeArrowheads="1"/>
          </p:cNvSpPr>
          <p:nvPr/>
        </p:nvSpPr>
        <p:spPr bwMode="auto">
          <a:xfrm>
            <a:off x="3038452" y="3593177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(8,1,5)</a:t>
            </a:r>
          </a:p>
        </p:txBody>
      </p:sp>
      <p:sp>
        <p:nvSpPr>
          <p:cNvPr id="32" name="Rectangle 200"/>
          <p:cNvSpPr>
            <a:spLocks noChangeArrowheads="1"/>
          </p:cNvSpPr>
          <p:nvPr/>
        </p:nvSpPr>
        <p:spPr bwMode="auto">
          <a:xfrm>
            <a:off x="4018856" y="4899142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(12,6,6)</a:t>
            </a:r>
          </a:p>
        </p:txBody>
      </p:sp>
      <p:sp>
        <p:nvSpPr>
          <p:cNvPr id="33" name="Rectangle 200"/>
          <p:cNvSpPr>
            <a:spLocks noChangeArrowheads="1"/>
          </p:cNvSpPr>
          <p:nvPr/>
        </p:nvSpPr>
        <p:spPr bwMode="auto">
          <a:xfrm>
            <a:off x="3724909" y="4572228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(11,4,5)</a:t>
            </a:r>
          </a:p>
        </p:txBody>
      </p:sp>
      <p:sp>
        <p:nvSpPr>
          <p:cNvPr id="34" name="Rectangle 200"/>
          <p:cNvSpPr>
            <a:spLocks noChangeArrowheads="1"/>
          </p:cNvSpPr>
          <p:nvPr/>
        </p:nvSpPr>
        <p:spPr bwMode="auto">
          <a:xfrm>
            <a:off x="3267436" y="3920091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(9,0,3)</a:t>
            </a:r>
          </a:p>
        </p:txBody>
      </p:sp>
      <p:sp>
        <p:nvSpPr>
          <p:cNvPr id="35" name="Rectangle 200"/>
          <p:cNvSpPr>
            <a:spLocks noChangeArrowheads="1"/>
          </p:cNvSpPr>
          <p:nvPr/>
        </p:nvSpPr>
        <p:spPr bwMode="auto">
          <a:xfrm>
            <a:off x="3463611" y="4245606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(10,2,4)</a:t>
            </a:r>
          </a:p>
        </p:txBody>
      </p:sp>
      <p:graphicFrame>
        <p:nvGraphicFramePr>
          <p:cNvPr id="3" name="Group 166">
            <a:extLst>
              <a:ext uri="{FF2B5EF4-FFF2-40B4-BE49-F238E27FC236}">
                <a16:creationId xmlns:a16="http://schemas.microsoft.com/office/drawing/2014/main" id="{AD5EC5F0-8EE0-91EE-8F80-D111ADEA6D0B}"/>
              </a:ext>
            </a:extLst>
          </p:cNvPr>
          <p:cNvGraphicFramePr>
            <a:graphicFrameLocks noGrp="1"/>
          </p:cNvGraphicFramePr>
          <p:nvPr/>
        </p:nvGraphicFramePr>
        <p:xfrm>
          <a:off x="2232075" y="5314158"/>
          <a:ext cx="3162572" cy="375880"/>
        </p:xfrm>
        <a:graphic>
          <a:graphicData uri="http://schemas.openxmlformats.org/drawingml/2006/table">
            <a:tbl>
              <a:tblPr/>
              <a:tblGrid>
                <a:gridCol w="4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88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k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u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qt_mov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x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y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9303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95" grpId="0" animBg="1"/>
      <p:bldP spid="29895" grpId="1" animBg="1"/>
      <p:bldP spid="29899" grpId="0" animBg="1"/>
      <p:bldP spid="2989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196"/>
          <p:cNvSpPr txBox="1">
            <a:spLocks noChangeArrowheads="1"/>
          </p:cNvSpPr>
          <p:nvPr/>
        </p:nvSpPr>
        <p:spPr bwMode="auto">
          <a:xfrm>
            <a:off x="4022296" y="6308852"/>
            <a:ext cx="4229408" cy="51701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27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>
                <a:latin typeface="Courier New" pitchFamily="49" charset="0"/>
                <a:cs typeface="Courier New" pitchFamily="49" charset="0"/>
              </a:rPr>
              <a:t>[] dl = {2, 1, -1, -2, -2, -1,  1,  2}</a:t>
            </a:r>
          </a:p>
          <a:p>
            <a:pPr>
              <a:lnSpc>
                <a:spcPct val="112000"/>
              </a:lnSpc>
            </a:pPr>
            <a:r>
              <a:rPr lang="pt-BR" sz="127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270">
                <a:latin typeface="Courier New" pitchFamily="49" charset="0"/>
                <a:cs typeface="Courier New" pitchFamily="49" charset="0"/>
              </a:rPr>
              <a:t> = {1, 2,  2,  1, -1, -2, -2, -1}</a:t>
            </a:r>
          </a:p>
        </p:txBody>
      </p:sp>
      <p:sp>
        <p:nvSpPr>
          <p:cNvPr id="28" name="Text Box 165"/>
          <p:cNvSpPr txBox="1">
            <a:spLocks noChangeArrowheads="1"/>
          </p:cNvSpPr>
          <p:nvPr/>
        </p:nvSpPr>
        <p:spPr bwMode="auto">
          <a:xfrm>
            <a:off x="5834702" y="3755623"/>
            <a:ext cx="4768678" cy="248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&gt; SIZE**2)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k = 0	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 &amp; (k &lt;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u= x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row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v = y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column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(u, v,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board[u][v]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+ 1, u, v)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): #if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good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discard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it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   board[u][v] = 0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k = k + 1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839788" y="457200"/>
            <a:ext cx="3932237" cy="710762"/>
          </a:xfrm>
          <a:ln/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graphicFrame>
        <p:nvGraphicFramePr>
          <p:cNvPr id="27650" name="Group 2"/>
          <p:cNvGraphicFramePr>
            <a:graphicFrameLocks noGrp="1"/>
          </p:cNvGraphicFramePr>
          <p:nvPr/>
        </p:nvGraphicFramePr>
        <p:xfrm>
          <a:off x="7239481" y="1254154"/>
          <a:ext cx="3254740" cy="231543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812" name="Rectangle 164"/>
          <p:cNvSpPr>
            <a:spLocks noChangeArrowheads="1"/>
          </p:cNvSpPr>
          <p:nvPr/>
        </p:nvSpPr>
        <p:spPr bwMode="auto">
          <a:xfrm>
            <a:off x="842387" y="1233520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(2,0,0)</a:t>
            </a:r>
          </a:p>
        </p:txBody>
      </p:sp>
      <p:sp>
        <p:nvSpPr>
          <p:cNvPr id="27840" name="Rectangle 192"/>
          <p:cNvSpPr>
            <a:spLocks noChangeArrowheads="1"/>
          </p:cNvSpPr>
          <p:nvPr/>
        </p:nvSpPr>
        <p:spPr bwMode="auto">
          <a:xfrm>
            <a:off x="2275280" y="5715352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5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41" name="Rectangle 193"/>
          <p:cNvSpPr>
            <a:spLocks noChangeArrowheads="1"/>
          </p:cNvSpPr>
          <p:nvPr/>
        </p:nvSpPr>
        <p:spPr bwMode="auto">
          <a:xfrm>
            <a:off x="2731808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5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42" name="Rectangle 194"/>
          <p:cNvSpPr>
            <a:spLocks noChangeArrowheads="1"/>
          </p:cNvSpPr>
          <p:nvPr/>
        </p:nvSpPr>
        <p:spPr bwMode="auto">
          <a:xfrm>
            <a:off x="3189776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4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43" name="Rectangle 195"/>
          <p:cNvSpPr>
            <a:spLocks noChangeArrowheads="1"/>
          </p:cNvSpPr>
          <p:nvPr/>
        </p:nvSpPr>
        <p:spPr bwMode="auto">
          <a:xfrm>
            <a:off x="3613181" y="5715961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en-US" sz="1633">
                <a:solidFill>
                  <a:srgbClr val="000000"/>
                </a:solidFill>
              </a:rPr>
              <a:t>12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45" name="Rectangle 197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6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46" name="Rectangle 198"/>
          <p:cNvSpPr>
            <a:spLocks noChangeArrowheads="1"/>
          </p:cNvSpPr>
          <p:nvPr/>
        </p:nvSpPr>
        <p:spPr bwMode="auto">
          <a:xfrm>
            <a:off x="5017328" y="5715352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6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47" name="Freeform 199"/>
          <p:cNvSpPr>
            <a:spLocks/>
          </p:cNvSpPr>
          <p:nvPr/>
        </p:nvSpPr>
        <p:spPr bwMode="auto">
          <a:xfrm>
            <a:off x="7434664" y="4600941"/>
            <a:ext cx="816566" cy="1440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7848" name="Rectangle 200"/>
          <p:cNvSpPr>
            <a:spLocks noChangeArrowheads="1"/>
          </p:cNvSpPr>
          <p:nvPr/>
        </p:nvSpPr>
        <p:spPr bwMode="auto">
          <a:xfrm>
            <a:off x="1494775" y="1885909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(4,4,2)</a:t>
            </a:r>
          </a:p>
        </p:txBody>
      </p:sp>
      <p:sp>
        <p:nvSpPr>
          <p:cNvPr id="27849" name="Rectangle 201"/>
          <p:cNvSpPr>
            <a:spLocks noChangeArrowheads="1"/>
          </p:cNvSpPr>
          <p:nvPr/>
        </p:nvSpPr>
        <p:spPr bwMode="auto">
          <a:xfrm>
            <a:off x="4593923" y="5715352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5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50" name="Rectangle 202"/>
          <p:cNvSpPr>
            <a:spLocks noChangeArrowheads="1"/>
          </p:cNvSpPr>
          <p:nvPr/>
        </p:nvSpPr>
        <p:spPr bwMode="auto">
          <a:xfrm>
            <a:off x="5017328" y="5715352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4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51" name="Rectangle 203"/>
          <p:cNvSpPr>
            <a:spLocks noChangeArrowheads="1"/>
          </p:cNvSpPr>
          <p:nvPr/>
        </p:nvSpPr>
        <p:spPr bwMode="auto">
          <a:xfrm>
            <a:off x="3613181" y="5715352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en-US" sz="1633">
                <a:solidFill>
                  <a:srgbClr val="000000"/>
                </a:solidFill>
              </a:rPr>
              <a:t>13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52" name="Rectangle 204"/>
          <p:cNvSpPr>
            <a:spLocks noChangeArrowheads="1"/>
          </p:cNvSpPr>
          <p:nvPr/>
        </p:nvSpPr>
        <p:spPr bwMode="auto">
          <a:xfrm>
            <a:off x="2731808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7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53" name="Rectangle 205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5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54" name="Freeform 206"/>
          <p:cNvSpPr>
            <a:spLocks/>
          </p:cNvSpPr>
          <p:nvPr/>
        </p:nvSpPr>
        <p:spPr bwMode="auto">
          <a:xfrm>
            <a:off x="8610976" y="4929124"/>
            <a:ext cx="816566" cy="1441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7855" name="Rectangle 207"/>
          <p:cNvSpPr>
            <a:spLocks noChangeArrowheads="1"/>
          </p:cNvSpPr>
          <p:nvPr/>
        </p:nvSpPr>
        <p:spPr bwMode="auto">
          <a:xfrm>
            <a:off x="1169301" y="1560434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(3,2,1)</a:t>
            </a:r>
          </a:p>
        </p:txBody>
      </p:sp>
      <p:sp>
        <p:nvSpPr>
          <p:cNvPr id="27856" name="Freeform 208"/>
          <p:cNvSpPr>
            <a:spLocks/>
          </p:cNvSpPr>
          <p:nvPr/>
        </p:nvSpPr>
        <p:spPr bwMode="auto">
          <a:xfrm>
            <a:off x="5405368" y="5306106"/>
            <a:ext cx="980743" cy="1441"/>
          </a:xfrm>
          <a:custGeom>
            <a:avLst/>
            <a:gdLst>
              <a:gd name="T0" fmla="*/ 0 w 3001"/>
              <a:gd name="T1" fmla="*/ 0 h 1"/>
              <a:gd name="T2" fmla="*/ 3000 w 30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30" name="Rectangle 208"/>
          <p:cNvSpPr>
            <a:spLocks noChangeArrowheads="1"/>
          </p:cNvSpPr>
          <p:nvPr/>
        </p:nvSpPr>
        <p:spPr bwMode="auto">
          <a:xfrm>
            <a:off x="5148453" y="6336215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31" name="Rectangle 206"/>
          <p:cNvSpPr>
            <a:spLocks noChangeArrowheads="1"/>
          </p:cNvSpPr>
          <p:nvPr/>
        </p:nvSpPr>
        <p:spPr bwMode="auto">
          <a:xfrm>
            <a:off x="1821690" y="2212823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(5,6,3)</a:t>
            </a:r>
          </a:p>
        </p:txBody>
      </p:sp>
      <p:sp>
        <p:nvSpPr>
          <p:cNvPr id="32" name="Rectangle 211"/>
          <p:cNvSpPr>
            <a:spLocks noChangeArrowheads="1"/>
          </p:cNvSpPr>
          <p:nvPr/>
        </p:nvSpPr>
        <p:spPr bwMode="auto">
          <a:xfrm>
            <a:off x="2115481" y="2539737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(6,5,5)</a:t>
            </a:r>
          </a:p>
        </p:txBody>
      </p:sp>
      <p:sp>
        <p:nvSpPr>
          <p:cNvPr id="34" name="Rectangle 200"/>
          <p:cNvSpPr>
            <a:spLocks noChangeArrowheads="1"/>
          </p:cNvSpPr>
          <p:nvPr/>
        </p:nvSpPr>
        <p:spPr bwMode="auto">
          <a:xfrm>
            <a:off x="4012609" y="4825464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(13,5,4)</a:t>
            </a:r>
          </a:p>
        </p:txBody>
      </p:sp>
      <p:sp>
        <p:nvSpPr>
          <p:cNvPr id="33" name="Rectangle 200"/>
          <p:cNvSpPr>
            <a:spLocks noChangeArrowheads="1"/>
          </p:cNvSpPr>
          <p:nvPr/>
        </p:nvSpPr>
        <p:spPr bwMode="auto">
          <a:xfrm>
            <a:off x="2376148" y="2866651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(7,3,6)</a:t>
            </a:r>
          </a:p>
        </p:txBody>
      </p:sp>
      <p:sp>
        <p:nvSpPr>
          <p:cNvPr id="36" name="Rectangle 192"/>
          <p:cNvSpPr>
            <a:spLocks noChangeArrowheads="1"/>
          </p:cNvSpPr>
          <p:nvPr/>
        </p:nvSpPr>
        <p:spPr bwMode="auto">
          <a:xfrm>
            <a:off x="2285349" y="5715352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0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37" name="Rectangle 207"/>
          <p:cNvSpPr>
            <a:spLocks noChangeArrowheads="1"/>
          </p:cNvSpPr>
          <p:nvPr/>
        </p:nvSpPr>
        <p:spPr bwMode="auto">
          <a:xfrm>
            <a:off x="6945216" y="6336215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38" name="Rectangle 200"/>
          <p:cNvSpPr>
            <a:spLocks noChangeArrowheads="1"/>
          </p:cNvSpPr>
          <p:nvPr/>
        </p:nvSpPr>
        <p:spPr bwMode="auto">
          <a:xfrm>
            <a:off x="2703063" y="3193565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(8,1,5)</a:t>
            </a:r>
          </a:p>
        </p:txBody>
      </p:sp>
      <p:sp>
        <p:nvSpPr>
          <p:cNvPr id="35" name="Rectangle 200"/>
          <p:cNvSpPr>
            <a:spLocks noChangeArrowheads="1"/>
          </p:cNvSpPr>
          <p:nvPr/>
        </p:nvSpPr>
        <p:spPr bwMode="auto">
          <a:xfrm>
            <a:off x="3683467" y="4499530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(12,6,6)</a:t>
            </a:r>
          </a:p>
        </p:txBody>
      </p:sp>
      <p:sp>
        <p:nvSpPr>
          <p:cNvPr id="39" name="Rectangle 200"/>
          <p:cNvSpPr>
            <a:spLocks noChangeArrowheads="1"/>
          </p:cNvSpPr>
          <p:nvPr/>
        </p:nvSpPr>
        <p:spPr bwMode="auto">
          <a:xfrm>
            <a:off x="3389519" y="4172616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(11,4,5)</a:t>
            </a:r>
          </a:p>
        </p:txBody>
      </p:sp>
      <p:sp>
        <p:nvSpPr>
          <p:cNvPr id="40" name="Rectangle 200"/>
          <p:cNvSpPr>
            <a:spLocks noChangeArrowheads="1"/>
          </p:cNvSpPr>
          <p:nvPr/>
        </p:nvSpPr>
        <p:spPr bwMode="auto">
          <a:xfrm>
            <a:off x="2932046" y="3520479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(9,0,3)</a:t>
            </a:r>
          </a:p>
        </p:txBody>
      </p:sp>
      <p:sp>
        <p:nvSpPr>
          <p:cNvPr id="41" name="Rectangle 200"/>
          <p:cNvSpPr>
            <a:spLocks noChangeArrowheads="1"/>
          </p:cNvSpPr>
          <p:nvPr/>
        </p:nvSpPr>
        <p:spPr bwMode="auto">
          <a:xfrm>
            <a:off x="3128222" y="3845994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(10,2,4)</a:t>
            </a:r>
          </a:p>
        </p:txBody>
      </p:sp>
      <p:sp>
        <p:nvSpPr>
          <p:cNvPr id="42" name="Freeform 208"/>
          <p:cNvSpPr>
            <a:spLocks/>
          </p:cNvSpPr>
          <p:nvPr/>
        </p:nvSpPr>
        <p:spPr bwMode="auto">
          <a:xfrm flipV="1">
            <a:off x="5508081" y="5869851"/>
            <a:ext cx="587919" cy="41475"/>
          </a:xfrm>
          <a:custGeom>
            <a:avLst/>
            <a:gdLst>
              <a:gd name="T0" fmla="*/ 0 w 3001"/>
              <a:gd name="T1" fmla="*/ 0 h 1"/>
              <a:gd name="T2" fmla="*/ 3000 w 30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graphicFrame>
        <p:nvGraphicFramePr>
          <p:cNvPr id="3" name="Group 166">
            <a:extLst>
              <a:ext uri="{FF2B5EF4-FFF2-40B4-BE49-F238E27FC236}">
                <a16:creationId xmlns:a16="http://schemas.microsoft.com/office/drawing/2014/main" id="{EE3A49C0-CE3A-0DB5-751D-53FA24AED1AC}"/>
              </a:ext>
            </a:extLst>
          </p:cNvPr>
          <p:cNvGraphicFramePr>
            <a:graphicFrameLocks noGrp="1"/>
          </p:cNvGraphicFramePr>
          <p:nvPr/>
        </p:nvGraphicFramePr>
        <p:xfrm>
          <a:off x="2232075" y="5314158"/>
          <a:ext cx="3162572" cy="375880"/>
        </p:xfrm>
        <a:graphic>
          <a:graphicData uri="http://schemas.openxmlformats.org/drawingml/2006/table">
            <a:tbl>
              <a:tblPr/>
              <a:tblGrid>
                <a:gridCol w="4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88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k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u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qt_mov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x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y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0329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41" grpId="0" animBg="1"/>
      <p:bldP spid="27842" grpId="0" animBg="1"/>
      <p:bldP spid="27847" grpId="0" animBg="1"/>
      <p:bldP spid="27847" grpId="1" animBg="1"/>
      <p:bldP spid="27854" grpId="0" animBg="1"/>
      <p:bldP spid="27854" grpId="1" animBg="1"/>
      <p:bldP spid="27856" grpId="0" animBg="1"/>
      <p:bldP spid="30" grpId="0" animBg="1"/>
      <p:bldP spid="36" grpId="0" animBg="1"/>
      <p:bldP spid="37" grpId="0" animBg="1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2057777" y="365125"/>
            <a:ext cx="8076446" cy="979013"/>
          </a:xfrm>
        </p:spPr>
        <p:txBody>
          <a:bodyPr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 err="1"/>
              <a:t>Recursion</a:t>
            </a:r>
            <a:endParaRPr lang="pt-BR" dirty="0"/>
          </a:p>
        </p:txBody>
      </p:sp>
      <p:graphicFrame>
        <p:nvGraphicFramePr>
          <p:cNvPr id="9" name="Espaço Reservado para Conteúdo 6">
            <a:extLst>
              <a:ext uri="{FF2B5EF4-FFF2-40B4-BE49-F238E27FC236}">
                <a16:creationId xmlns:a16="http://schemas.microsoft.com/office/drawing/2014/main" id="{7F566D98-1B47-1182-9C3C-5A688053C894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948013291"/>
              </p:ext>
            </p:extLst>
          </p:nvPr>
        </p:nvGraphicFramePr>
        <p:xfrm>
          <a:off x="452674" y="1673225"/>
          <a:ext cx="6352164" cy="4819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9F2BB61-57C2-4BAD-BD3A-B4BAB8AC0358}"/>
              </a:ext>
            </a:extLst>
          </p:cNvPr>
          <p:cNvSpPr/>
          <p:nvPr/>
        </p:nvSpPr>
        <p:spPr>
          <a:xfrm>
            <a:off x="7315577" y="3292296"/>
            <a:ext cx="4531154" cy="15815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/>
            <a:r>
              <a:rPr lang="pt-BR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def</a:t>
            </a:r>
            <a:r>
              <a:rPr lang="pt-BR" dirty="0">
                <a:latin typeface="Courier New" pitchFamily="49" charset="0"/>
                <a:ea typeface="DejaVu Sans" pitchFamily="2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factorial</a:t>
            </a:r>
            <a:r>
              <a:rPr lang="pt-BR" dirty="0">
                <a:latin typeface="Courier New" pitchFamily="49" charset="0"/>
                <a:ea typeface="DejaVu Sans" pitchFamily="2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n</a:t>
            </a:r>
            <a:r>
              <a:rPr lang="pt-BR" dirty="0">
                <a:latin typeface="Courier New" pitchFamily="49" charset="0"/>
                <a:ea typeface="DejaVu Sans" pitchFamily="2"/>
                <a:cs typeface="Courier New" pitchFamily="49" charset="0"/>
              </a:rPr>
              <a:t>):</a:t>
            </a:r>
          </a:p>
          <a:p>
            <a:pPr hangingPunct="0"/>
            <a:r>
              <a:rPr lang="pt-BR" dirty="0">
                <a:latin typeface="Courier New" pitchFamily="49" charset="0"/>
                <a:ea typeface="DejaVu Sans" pitchFamily="2"/>
                <a:cs typeface="Courier New" pitchFamily="49" charset="0"/>
              </a:rPr>
              <a:t>    </a:t>
            </a:r>
            <a:r>
              <a:rPr lang="pt-BR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if</a:t>
            </a:r>
            <a:r>
              <a:rPr lang="pt-BR" dirty="0">
                <a:latin typeface="Courier New" pitchFamily="49" charset="0"/>
                <a:ea typeface="DejaVu Sans" pitchFamily="2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n</a:t>
            </a:r>
            <a:r>
              <a:rPr lang="pt-BR" dirty="0">
                <a:latin typeface="Courier New" pitchFamily="49" charset="0"/>
                <a:ea typeface="DejaVu Sans" pitchFamily="2"/>
                <a:cs typeface="Courier New" pitchFamily="49" charset="0"/>
              </a:rPr>
              <a:t> &lt;= 1):</a:t>
            </a:r>
          </a:p>
          <a:p>
            <a:pPr hangingPunct="0"/>
            <a:r>
              <a:rPr lang="pt-BR" dirty="0">
                <a:latin typeface="Courier New" pitchFamily="49" charset="0"/>
                <a:ea typeface="DejaVu Sans" pitchFamily="2"/>
                <a:cs typeface="Courier New" pitchFamily="49" charset="0"/>
              </a:rPr>
              <a:t>        </a:t>
            </a:r>
            <a:r>
              <a:rPr lang="pt-BR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return</a:t>
            </a:r>
            <a:r>
              <a:rPr lang="pt-BR" dirty="0">
                <a:latin typeface="Courier New" pitchFamily="49" charset="0"/>
                <a:ea typeface="DejaVu Sans" pitchFamily="2"/>
                <a:cs typeface="Courier New" pitchFamily="49" charset="0"/>
              </a:rPr>
              <a:t> 1</a:t>
            </a:r>
          </a:p>
          <a:p>
            <a:pPr hangingPunct="0"/>
            <a:r>
              <a:rPr lang="pt-BR" dirty="0">
                <a:latin typeface="Courier New" pitchFamily="49" charset="0"/>
                <a:ea typeface="DejaVu Sans" pitchFamily="2"/>
                <a:cs typeface="Courier New" pitchFamily="49" charset="0"/>
              </a:rPr>
              <a:t>    </a:t>
            </a:r>
            <a:r>
              <a:rPr lang="pt-BR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else</a:t>
            </a:r>
            <a:r>
              <a:rPr lang="pt-BR" dirty="0">
                <a:latin typeface="Courier New" pitchFamily="49" charset="0"/>
                <a:ea typeface="DejaVu Sans" pitchFamily="2"/>
                <a:cs typeface="Courier New" pitchFamily="49" charset="0"/>
              </a:rPr>
              <a:t>:</a:t>
            </a:r>
          </a:p>
          <a:p>
            <a:pPr hangingPunct="0"/>
            <a:r>
              <a:rPr lang="pt-BR" dirty="0">
                <a:latin typeface="Courier New" pitchFamily="49" charset="0"/>
                <a:ea typeface="DejaVu Sans" pitchFamily="2"/>
                <a:cs typeface="Courier New" pitchFamily="49" charset="0"/>
              </a:rPr>
              <a:t>        </a:t>
            </a:r>
            <a:r>
              <a:rPr lang="pt-BR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return</a:t>
            </a:r>
            <a:r>
              <a:rPr lang="pt-BR" dirty="0">
                <a:latin typeface="Courier New" pitchFamily="49" charset="0"/>
                <a:ea typeface="DejaVu Sans" pitchFamily="2"/>
                <a:cs typeface="Courier New" pitchFamily="49" charset="0"/>
              </a:rPr>
              <a:t> </a:t>
            </a:r>
            <a:r>
              <a:rPr lang="pt-BR" b="1" dirty="0" err="1">
                <a:solidFill>
                  <a:schemeClr val="tx2"/>
                </a:solidFill>
                <a:latin typeface="Courier New" pitchFamily="49" charset="0"/>
                <a:ea typeface="DejaVu Sans" pitchFamily="2"/>
                <a:cs typeface="Courier New" pitchFamily="49" charset="0"/>
              </a:rPr>
              <a:t>factorial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ea typeface="DejaVu Sans" pitchFamily="2"/>
                <a:cs typeface="Courier New" pitchFamily="49" charset="0"/>
              </a:rPr>
              <a:t>(n-1)</a:t>
            </a:r>
            <a:r>
              <a:rPr lang="pt-BR" dirty="0">
                <a:latin typeface="Courier New" pitchFamily="49" charset="0"/>
                <a:ea typeface="DejaVu Sans" pitchFamily="2"/>
                <a:cs typeface="Courier New" pitchFamily="49" charset="0"/>
              </a:rPr>
              <a:t>*</a:t>
            </a:r>
            <a:r>
              <a:rPr lang="pt-BR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n</a:t>
            </a:r>
            <a:endParaRPr lang="pt-BR" dirty="0">
              <a:latin typeface="Courier New" pitchFamily="49" charset="0"/>
              <a:ea typeface="DejaVu Sans" pitchFamily="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2527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96"/>
          <p:cNvSpPr txBox="1">
            <a:spLocks noChangeArrowheads="1"/>
          </p:cNvSpPr>
          <p:nvPr/>
        </p:nvSpPr>
        <p:spPr bwMode="auto">
          <a:xfrm>
            <a:off x="4022296" y="6308852"/>
            <a:ext cx="4229408" cy="51701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{2, 1, -1, -2, -2, -1,  1,  2}</a:t>
            </a:r>
          </a:p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{1, 2,  2,  1, -1, -2, -2, -1}</a:t>
            </a:r>
          </a:p>
        </p:txBody>
      </p:sp>
      <p:sp>
        <p:nvSpPr>
          <p:cNvPr id="26" name="Text Box 165"/>
          <p:cNvSpPr txBox="1">
            <a:spLocks noChangeArrowheads="1"/>
          </p:cNvSpPr>
          <p:nvPr/>
        </p:nvSpPr>
        <p:spPr bwMode="auto">
          <a:xfrm>
            <a:off x="6030675" y="3755623"/>
            <a:ext cx="4768678" cy="248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&gt; SIZE**2)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k = 0	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 &amp; (k &lt;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u= x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row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v = y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column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(u, v,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board[u][v]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+ 1, u, v)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): #if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good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discard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it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   board[u][v] = 0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k = k + 1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839788" y="457200"/>
            <a:ext cx="3932237" cy="615444"/>
          </a:xfrm>
          <a:ln/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graphicFrame>
        <p:nvGraphicFramePr>
          <p:cNvPr id="29698" name="Group 2"/>
          <p:cNvGraphicFramePr>
            <a:graphicFrameLocks noGrp="1"/>
          </p:cNvGraphicFramePr>
          <p:nvPr/>
        </p:nvGraphicFramePr>
        <p:xfrm>
          <a:off x="7239481" y="1233132"/>
          <a:ext cx="3254740" cy="231543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888" name="Rectangle 192"/>
          <p:cNvSpPr>
            <a:spLocks noChangeArrowheads="1"/>
          </p:cNvSpPr>
          <p:nvPr/>
        </p:nvSpPr>
        <p:spPr bwMode="auto">
          <a:xfrm>
            <a:off x="2275280" y="5715352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1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89" name="Rectangle 193"/>
          <p:cNvSpPr>
            <a:spLocks noChangeArrowheads="1"/>
          </p:cNvSpPr>
          <p:nvPr/>
        </p:nvSpPr>
        <p:spPr bwMode="auto">
          <a:xfrm>
            <a:off x="2731808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7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1" name="Rectangle 195"/>
          <p:cNvSpPr>
            <a:spLocks noChangeArrowheads="1"/>
          </p:cNvSpPr>
          <p:nvPr/>
        </p:nvSpPr>
        <p:spPr bwMode="auto">
          <a:xfrm>
            <a:off x="3613181" y="5715961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en-US" sz="1633">
                <a:solidFill>
                  <a:srgbClr val="000000"/>
                </a:solidFill>
              </a:rPr>
              <a:t>13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3" name="Rectangle 197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5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4" name="Rectangle 198"/>
          <p:cNvSpPr>
            <a:spLocks noChangeArrowheads="1"/>
          </p:cNvSpPr>
          <p:nvPr/>
        </p:nvSpPr>
        <p:spPr bwMode="auto">
          <a:xfrm>
            <a:off x="5017328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4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5" name="Freeform 199"/>
          <p:cNvSpPr>
            <a:spLocks/>
          </p:cNvSpPr>
          <p:nvPr/>
        </p:nvSpPr>
        <p:spPr bwMode="auto">
          <a:xfrm>
            <a:off x="7586466" y="4515513"/>
            <a:ext cx="816566" cy="1440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7" name="Rectangle 201"/>
          <p:cNvSpPr>
            <a:spLocks noChangeArrowheads="1"/>
          </p:cNvSpPr>
          <p:nvPr/>
        </p:nvSpPr>
        <p:spPr bwMode="auto">
          <a:xfrm>
            <a:off x="2731808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6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8" name="Rectangle 202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8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9" name="Freeform 203"/>
          <p:cNvSpPr>
            <a:spLocks/>
          </p:cNvSpPr>
          <p:nvPr/>
        </p:nvSpPr>
        <p:spPr bwMode="auto">
          <a:xfrm>
            <a:off x="8955644" y="4929124"/>
            <a:ext cx="816566" cy="1441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903" name="Rectangle 207"/>
          <p:cNvSpPr>
            <a:spLocks noChangeArrowheads="1"/>
          </p:cNvSpPr>
          <p:nvPr/>
        </p:nvSpPr>
        <p:spPr bwMode="auto">
          <a:xfrm>
            <a:off x="5442464" y="6336215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0" name="Rectangle 194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6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32" name="Freeform 205"/>
          <p:cNvSpPr>
            <a:spLocks/>
          </p:cNvSpPr>
          <p:nvPr/>
        </p:nvSpPr>
        <p:spPr bwMode="auto">
          <a:xfrm flipV="1">
            <a:off x="5507203" y="5868410"/>
            <a:ext cx="884770" cy="41475"/>
          </a:xfrm>
          <a:custGeom>
            <a:avLst/>
            <a:gdLst>
              <a:gd name="T0" fmla="*/ 0 w 3001"/>
              <a:gd name="T1" fmla="*/ 0 h 1"/>
              <a:gd name="T2" fmla="*/ 3000 w 30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37" name="Rectangle 164"/>
          <p:cNvSpPr>
            <a:spLocks noChangeArrowheads="1"/>
          </p:cNvSpPr>
          <p:nvPr/>
        </p:nvSpPr>
        <p:spPr bwMode="auto">
          <a:xfrm>
            <a:off x="1126168" y="1128416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(2,0,0)</a:t>
            </a:r>
          </a:p>
        </p:txBody>
      </p:sp>
      <p:sp>
        <p:nvSpPr>
          <p:cNvPr id="38" name="Rectangle 200"/>
          <p:cNvSpPr>
            <a:spLocks noChangeArrowheads="1"/>
          </p:cNvSpPr>
          <p:nvPr/>
        </p:nvSpPr>
        <p:spPr bwMode="auto">
          <a:xfrm>
            <a:off x="1778556" y="1780805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(4,4,2)</a:t>
            </a:r>
          </a:p>
        </p:txBody>
      </p:sp>
      <p:sp>
        <p:nvSpPr>
          <p:cNvPr id="39" name="Rectangle 207"/>
          <p:cNvSpPr>
            <a:spLocks noChangeArrowheads="1"/>
          </p:cNvSpPr>
          <p:nvPr/>
        </p:nvSpPr>
        <p:spPr bwMode="auto">
          <a:xfrm>
            <a:off x="1453082" y="1455330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(3,2,1)</a:t>
            </a:r>
          </a:p>
        </p:txBody>
      </p:sp>
      <p:sp>
        <p:nvSpPr>
          <p:cNvPr id="40" name="Rectangle 206"/>
          <p:cNvSpPr>
            <a:spLocks noChangeArrowheads="1"/>
          </p:cNvSpPr>
          <p:nvPr/>
        </p:nvSpPr>
        <p:spPr bwMode="auto">
          <a:xfrm>
            <a:off x="2105471" y="2107719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(5,6,3)</a:t>
            </a:r>
          </a:p>
        </p:txBody>
      </p:sp>
      <p:sp>
        <p:nvSpPr>
          <p:cNvPr id="41" name="Rectangle 211"/>
          <p:cNvSpPr>
            <a:spLocks noChangeArrowheads="1"/>
          </p:cNvSpPr>
          <p:nvPr/>
        </p:nvSpPr>
        <p:spPr bwMode="auto">
          <a:xfrm>
            <a:off x="2399262" y="2434633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(6,5,5)</a:t>
            </a:r>
          </a:p>
        </p:txBody>
      </p:sp>
      <p:sp>
        <p:nvSpPr>
          <p:cNvPr id="42" name="Rectangle 200"/>
          <p:cNvSpPr>
            <a:spLocks noChangeArrowheads="1"/>
          </p:cNvSpPr>
          <p:nvPr/>
        </p:nvSpPr>
        <p:spPr bwMode="auto">
          <a:xfrm>
            <a:off x="4296390" y="4720360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(13,5,4)</a:t>
            </a:r>
          </a:p>
        </p:txBody>
      </p:sp>
      <p:sp>
        <p:nvSpPr>
          <p:cNvPr id="43" name="Rectangle 200"/>
          <p:cNvSpPr>
            <a:spLocks noChangeArrowheads="1"/>
          </p:cNvSpPr>
          <p:nvPr/>
        </p:nvSpPr>
        <p:spPr bwMode="auto">
          <a:xfrm>
            <a:off x="2659929" y="2761547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(7,3,6)</a:t>
            </a:r>
          </a:p>
        </p:txBody>
      </p:sp>
      <p:sp>
        <p:nvSpPr>
          <p:cNvPr id="44" name="Rectangle 200"/>
          <p:cNvSpPr>
            <a:spLocks noChangeArrowheads="1"/>
          </p:cNvSpPr>
          <p:nvPr/>
        </p:nvSpPr>
        <p:spPr bwMode="auto">
          <a:xfrm>
            <a:off x="2986844" y="3088461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(8,1,5)</a:t>
            </a:r>
          </a:p>
        </p:txBody>
      </p:sp>
      <p:sp>
        <p:nvSpPr>
          <p:cNvPr id="45" name="Rectangle 200"/>
          <p:cNvSpPr>
            <a:spLocks noChangeArrowheads="1"/>
          </p:cNvSpPr>
          <p:nvPr/>
        </p:nvSpPr>
        <p:spPr bwMode="auto">
          <a:xfrm>
            <a:off x="3967248" y="4394426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(12,6,6)</a:t>
            </a:r>
          </a:p>
        </p:txBody>
      </p:sp>
      <p:sp>
        <p:nvSpPr>
          <p:cNvPr id="46" name="Rectangle 200"/>
          <p:cNvSpPr>
            <a:spLocks noChangeArrowheads="1"/>
          </p:cNvSpPr>
          <p:nvPr/>
        </p:nvSpPr>
        <p:spPr bwMode="auto">
          <a:xfrm>
            <a:off x="3673300" y="4067512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(11,4,5)</a:t>
            </a:r>
          </a:p>
        </p:txBody>
      </p:sp>
      <p:sp>
        <p:nvSpPr>
          <p:cNvPr id="47" name="Rectangle 200"/>
          <p:cNvSpPr>
            <a:spLocks noChangeArrowheads="1"/>
          </p:cNvSpPr>
          <p:nvPr/>
        </p:nvSpPr>
        <p:spPr bwMode="auto">
          <a:xfrm>
            <a:off x="3215827" y="3415375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(9,0,3)</a:t>
            </a:r>
          </a:p>
        </p:txBody>
      </p:sp>
      <p:sp>
        <p:nvSpPr>
          <p:cNvPr id="48" name="Rectangle 200"/>
          <p:cNvSpPr>
            <a:spLocks noChangeArrowheads="1"/>
          </p:cNvSpPr>
          <p:nvPr/>
        </p:nvSpPr>
        <p:spPr bwMode="auto">
          <a:xfrm>
            <a:off x="3412003" y="3740890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(10,2,4)</a:t>
            </a:r>
          </a:p>
        </p:txBody>
      </p:sp>
      <p:graphicFrame>
        <p:nvGraphicFramePr>
          <p:cNvPr id="3" name="Group 166">
            <a:extLst>
              <a:ext uri="{FF2B5EF4-FFF2-40B4-BE49-F238E27FC236}">
                <a16:creationId xmlns:a16="http://schemas.microsoft.com/office/drawing/2014/main" id="{CF93236C-3E70-01E6-2629-C32CFFDD8C15}"/>
              </a:ext>
            </a:extLst>
          </p:cNvPr>
          <p:cNvGraphicFramePr>
            <a:graphicFrameLocks noGrp="1"/>
          </p:cNvGraphicFramePr>
          <p:nvPr/>
        </p:nvGraphicFramePr>
        <p:xfrm>
          <a:off x="2232075" y="5314158"/>
          <a:ext cx="3162572" cy="375880"/>
        </p:xfrm>
        <a:graphic>
          <a:graphicData uri="http://schemas.openxmlformats.org/drawingml/2006/table">
            <a:tbl>
              <a:tblPr/>
              <a:tblGrid>
                <a:gridCol w="4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88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k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u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qt_mov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x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y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7334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95" grpId="0" animBg="1"/>
      <p:bldP spid="29895" grpId="1" animBg="1"/>
      <p:bldP spid="29899" grpId="0" animBg="1"/>
      <p:bldP spid="29899" grpId="1" animBg="1"/>
      <p:bldP spid="29890" grpId="0" animBg="1"/>
      <p:bldP spid="3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96"/>
          <p:cNvSpPr txBox="1">
            <a:spLocks noChangeArrowheads="1"/>
          </p:cNvSpPr>
          <p:nvPr/>
        </p:nvSpPr>
        <p:spPr bwMode="auto">
          <a:xfrm>
            <a:off x="4022296" y="6308852"/>
            <a:ext cx="4229408" cy="51701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{2, 1, -1, -2, -2, -1,  1,  2}</a:t>
            </a:r>
          </a:p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{1, 2,  2,  1, -1, -2, -2, -1}</a:t>
            </a:r>
          </a:p>
        </p:txBody>
      </p:sp>
      <p:sp>
        <p:nvSpPr>
          <p:cNvPr id="26" name="Text Box 165"/>
          <p:cNvSpPr txBox="1">
            <a:spLocks noChangeArrowheads="1"/>
          </p:cNvSpPr>
          <p:nvPr/>
        </p:nvSpPr>
        <p:spPr bwMode="auto">
          <a:xfrm>
            <a:off x="5834702" y="3755623"/>
            <a:ext cx="4768678" cy="248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&gt; SIZE**2)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k = 0	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 &amp; (k &lt;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u= x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row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v = y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column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(u, v,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board[u][v]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+ 1, u, v)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): #if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good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discard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it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   board[u][v] = 0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k = k + 1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839788" y="457200"/>
            <a:ext cx="3932237" cy="615444"/>
          </a:xfrm>
          <a:ln/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graphicFrame>
        <p:nvGraphicFramePr>
          <p:cNvPr id="29698" name="Group 2"/>
          <p:cNvGraphicFramePr>
            <a:graphicFrameLocks noGrp="1"/>
          </p:cNvGraphicFramePr>
          <p:nvPr/>
        </p:nvGraphicFramePr>
        <p:xfrm>
          <a:off x="7239481" y="1264663"/>
          <a:ext cx="3254740" cy="231543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888" name="Rectangle 192"/>
          <p:cNvSpPr>
            <a:spLocks noChangeArrowheads="1"/>
          </p:cNvSpPr>
          <p:nvPr/>
        </p:nvSpPr>
        <p:spPr bwMode="auto">
          <a:xfrm>
            <a:off x="2275280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2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89" name="Rectangle 193"/>
          <p:cNvSpPr>
            <a:spLocks noChangeArrowheads="1"/>
          </p:cNvSpPr>
          <p:nvPr/>
        </p:nvSpPr>
        <p:spPr bwMode="auto">
          <a:xfrm>
            <a:off x="2731808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6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1" name="Rectangle 195"/>
          <p:cNvSpPr>
            <a:spLocks noChangeArrowheads="1"/>
          </p:cNvSpPr>
          <p:nvPr/>
        </p:nvSpPr>
        <p:spPr bwMode="auto">
          <a:xfrm>
            <a:off x="3613181" y="5715961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en-US" sz="1633">
                <a:solidFill>
                  <a:srgbClr val="000000"/>
                </a:solidFill>
              </a:rPr>
              <a:t>13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3" name="Rectangle 197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5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4" name="Rectangle 198"/>
          <p:cNvSpPr>
            <a:spLocks noChangeArrowheads="1"/>
          </p:cNvSpPr>
          <p:nvPr/>
        </p:nvSpPr>
        <p:spPr bwMode="auto">
          <a:xfrm>
            <a:off x="5017328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4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5" name="Freeform 199"/>
          <p:cNvSpPr>
            <a:spLocks/>
          </p:cNvSpPr>
          <p:nvPr/>
        </p:nvSpPr>
        <p:spPr bwMode="auto">
          <a:xfrm>
            <a:off x="7372357" y="4526023"/>
            <a:ext cx="816566" cy="1440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7" name="Rectangle 201"/>
          <p:cNvSpPr>
            <a:spLocks noChangeArrowheads="1"/>
          </p:cNvSpPr>
          <p:nvPr/>
        </p:nvSpPr>
        <p:spPr bwMode="auto">
          <a:xfrm>
            <a:off x="2731808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4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8" name="Rectangle 202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6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9" name="Freeform 203"/>
          <p:cNvSpPr>
            <a:spLocks/>
          </p:cNvSpPr>
          <p:nvPr/>
        </p:nvSpPr>
        <p:spPr bwMode="auto">
          <a:xfrm>
            <a:off x="8643650" y="4929124"/>
            <a:ext cx="816566" cy="1441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903" name="Rectangle 207"/>
          <p:cNvSpPr>
            <a:spLocks noChangeArrowheads="1"/>
          </p:cNvSpPr>
          <p:nvPr/>
        </p:nvSpPr>
        <p:spPr bwMode="auto">
          <a:xfrm>
            <a:off x="5790924" y="6336215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0" name="Rectangle 194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6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36" name="Rectangle 164"/>
          <p:cNvSpPr>
            <a:spLocks noChangeArrowheads="1"/>
          </p:cNvSpPr>
          <p:nvPr/>
        </p:nvSpPr>
        <p:spPr bwMode="auto">
          <a:xfrm>
            <a:off x="1105145" y="1159946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(2,0,0)</a:t>
            </a:r>
          </a:p>
        </p:txBody>
      </p:sp>
      <p:sp>
        <p:nvSpPr>
          <p:cNvPr id="37" name="Rectangle 200"/>
          <p:cNvSpPr>
            <a:spLocks noChangeArrowheads="1"/>
          </p:cNvSpPr>
          <p:nvPr/>
        </p:nvSpPr>
        <p:spPr bwMode="auto">
          <a:xfrm>
            <a:off x="1757533" y="1812335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(4,4,2)</a:t>
            </a:r>
          </a:p>
        </p:txBody>
      </p:sp>
      <p:sp>
        <p:nvSpPr>
          <p:cNvPr id="38" name="Rectangle 207"/>
          <p:cNvSpPr>
            <a:spLocks noChangeArrowheads="1"/>
          </p:cNvSpPr>
          <p:nvPr/>
        </p:nvSpPr>
        <p:spPr bwMode="auto">
          <a:xfrm>
            <a:off x="1432059" y="1486860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(3,2,1)</a:t>
            </a:r>
          </a:p>
        </p:txBody>
      </p:sp>
      <p:sp>
        <p:nvSpPr>
          <p:cNvPr id="39" name="Rectangle 206"/>
          <p:cNvSpPr>
            <a:spLocks noChangeArrowheads="1"/>
          </p:cNvSpPr>
          <p:nvPr/>
        </p:nvSpPr>
        <p:spPr bwMode="auto">
          <a:xfrm>
            <a:off x="2084448" y="2139249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(5,6,3)</a:t>
            </a:r>
          </a:p>
        </p:txBody>
      </p:sp>
      <p:sp>
        <p:nvSpPr>
          <p:cNvPr id="40" name="Rectangle 211"/>
          <p:cNvSpPr>
            <a:spLocks noChangeArrowheads="1"/>
          </p:cNvSpPr>
          <p:nvPr/>
        </p:nvSpPr>
        <p:spPr bwMode="auto">
          <a:xfrm>
            <a:off x="2378239" y="2466163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(6,5,5)</a:t>
            </a:r>
          </a:p>
        </p:txBody>
      </p:sp>
      <p:sp>
        <p:nvSpPr>
          <p:cNvPr id="41" name="Rectangle 200"/>
          <p:cNvSpPr>
            <a:spLocks noChangeArrowheads="1"/>
          </p:cNvSpPr>
          <p:nvPr/>
        </p:nvSpPr>
        <p:spPr bwMode="auto">
          <a:xfrm>
            <a:off x="4275367" y="4751890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(13,5,4)</a:t>
            </a:r>
          </a:p>
        </p:txBody>
      </p:sp>
      <p:sp>
        <p:nvSpPr>
          <p:cNvPr id="42" name="Rectangle 200"/>
          <p:cNvSpPr>
            <a:spLocks noChangeArrowheads="1"/>
          </p:cNvSpPr>
          <p:nvPr/>
        </p:nvSpPr>
        <p:spPr bwMode="auto">
          <a:xfrm>
            <a:off x="2638906" y="2793077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(7,3,6)</a:t>
            </a:r>
          </a:p>
        </p:txBody>
      </p:sp>
      <p:sp>
        <p:nvSpPr>
          <p:cNvPr id="43" name="Rectangle 200"/>
          <p:cNvSpPr>
            <a:spLocks noChangeArrowheads="1"/>
          </p:cNvSpPr>
          <p:nvPr/>
        </p:nvSpPr>
        <p:spPr bwMode="auto">
          <a:xfrm>
            <a:off x="2965821" y="3119991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(8,1,5)</a:t>
            </a:r>
          </a:p>
        </p:txBody>
      </p:sp>
      <p:sp>
        <p:nvSpPr>
          <p:cNvPr id="44" name="Rectangle 200"/>
          <p:cNvSpPr>
            <a:spLocks noChangeArrowheads="1"/>
          </p:cNvSpPr>
          <p:nvPr/>
        </p:nvSpPr>
        <p:spPr bwMode="auto">
          <a:xfrm>
            <a:off x="3946225" y="4425956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(12,6,6)</a:t>
            </a:r>
          </a:p>
        </p:txBody>
      </p:sp>
      <p:sp>
        <p:nvSpPr>
          <p:cNvPr id="45" name="Rectangle 200"/>
          <p:cNvSpPr>
            <a:spLocks noChangeArrowheads="1"/>
          </p:cNvSpPr>
          <p:nvPr/>
        </p:nvSpPr>
        <p:spPr bwMode="auto">
          <a:xfrm>
            <a:off x="3652277" y="4099042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(11,4,5)</a:t>
            </a:r>
          </a:p>
        </p:txBody>
      </p:sp>
      <p:sp>
        <p:nvSpPr>
          <p:cNvPr id="46" name="Rectangle 200"/>
          <p:cNvSpPr>
            <a:spLocks noChangeArrowheads="1"/>
          </p:cNvSpPr>
          <p:nvPr/>
        </p:nvSpPr>
        <p:spPr bwMode="auto">
          <a:xfrm>
            <a:off x="3194804" y="3446905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(9,0,3)</a:t>
            </a:r>
          </a:p>
        </p:txBody>
      </p:sp>
      <p:sp>
        <p:nvSpPr>
          <p:cNvPr id="47" name="Rectangle 200"/>
          <p:cNvSpPr>
            <a:spLocks noChangeArrowheads="1"/>
          </p:cNvSpPr>
          <p:nvPr/>
        </p:nvSpPr>
        <p:spPr bwMode="auto">
          <a:xfrm>
            <a:off x="3390980" y="3772420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(10,2,4)</a:t>
            </a:r>
          </a:p>
        </p:txBody>
      </p:sp>
      <p:graphicFrame>
        <p:nvGraphicFramePr>
          <p:cNvPr id="3" name="Group 166">
            <a:extLst>
              <a:ext uri="{FF2B5EF4-FFF2-40B4-BE49-F238E27FC236}">
                <a16:creationId xmlns:a16="http://schemas.microsoft.com/office/drawing/2014/main" id="{7149BAE4-24C2-DD02-F003-0C4E5EAF3B84}"/>
              </a:ext>
            </a:extLst>
          </p:cNvPr>
          <p:cNvGraphicFramePr>
            <a:graphicFrameLocks noGrp="1"/>
          </p:cNvGraphicFramePr>
          <p:nvPr/>
        </p:nvGraphicFramePr>
        <p:xfrm>
          <a:off x="2232075" y="5314158"/>
          <a:ext cx="3162572" cy="375880"/>
        </p:xfrm>
        <a:graphic>
          <a:graphicData uri="http://schemas.openxmlformats.org/drawingml/2006/table">
            <a:tbl>
              <a:tblPr/>
              <a:tblGrid>
                <a:gridCol w="4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88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k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u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qt_mov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x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y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9872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95" grpId="0" animBg="1"/>
      <p:bldP spid="29895" grpId="1" animBg="1"/>
      <p:bldP spid="29899" grpId="0" animBg="1"/>
      <p:bldP spid="29890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196"/>
          <p:cNvSpPr txBox="1">
            <a:spLocks noChangeArrowheads="1"/>
          </p:cNvSpPr>
          <p:nvPr/>
        </p:nvSpPr>
        <p:spPr bwMode="auto">
          <a:xfrm>
            <a:off x="4022296" y="6308852"/>
            <a:ext cx="4229408" cy="51701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{2, 1, -1, -2, -2, -1,  1,  2}</a:t>
            </a:r>
          </a:p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{1, 2,  2,  1, -1, -2, -2, -1}</a:t>
            </a:r>
          </a:p>
        </p:txBody>
      </p:sp>
      <p:sp>
        <p:nvSpPr>
          <p:cNvPr id="28" name="Text Box 165"/>
          <p:cNvSpPr txBox="1">
            <a:spLocks noChangeArrowheads="1"/>
          </p:cNvSpPr>
          <p:nvPr/>
        </p:nvSpPr>
        <p:spPr bwMode="auto">
          <a:xfrm>
            <a:off x="6096001" y="3755623"/>
            <a:ext cx="4703129" cy="248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&gt; SIZE**2)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k = 0	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 &amp; (k &lt;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u= x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row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v = y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column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(u, v,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board[u][v]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+ 1, u, v)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): #if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good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discard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it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   board[u][v] = 0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k = k + 1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839788" y="457200"/>
            <a:ext cx="3932237" cy="553898"/>
          </a:xfrm>
          <a:ln/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graphicFrame>
        <p:nvGraphicFramePr>
          <p:cNvPr id="27650" name="Group 2"/>
          <p:cNvGraphicFramePr>
            <a:graphicFrameLocks noGrp="1"/>
          </p:cNvGraphicFramePr>
          <p:nvPr/>
        </p:nvGraphicFramePr>
        <p:xfrm>
          <a:off x="7239481" y="1233132"/>
          <a:ext cx="3254740" cy="231543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812" name="Rectangle 164"/>
          <p:cNvSpPr>
            <a:spLocks noChangeArrowheads="1"/>
          </p:cNvSpPr>
          <p:nvPr/>
        </p:nvSpPr>
        <p:spPr bwMode="auto">
          <a:xfrm>
            <a:off x="968512" y="1011999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(2,0,0)</a:t>
            </a:r>
          </a:p>
        </p:txBody>
      </p:sp>
      <p:sp>
        <p:nvSpPr>
          <p:cNvPr id="27840" name="Rectangle 192"/>
          <p:cNvSpPr>
            <a:spLocks noChangeArrowheads="1"/>
          </p:cNvSpPr>
          <p:nvPr/>
        </p:nvSpPr>
        <p:spPr bwMode="auto">
          <a:xfrm>
            <a:off x="2275280" y="5715352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2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41" name="Rectangle 193"/>
          <p:cNvSpPr>
            <a:spLocks noChangeArrowheads="1"/>
          </p:cNvSpPr>
          <p:nvPr/>
        </p:nvSpPr>
        <p:spPr bwMode="auto">
          <a:xfrm>
            <a:off x="2731808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4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42" name="Rectangle 194"/>
          <p:cNvSpPr>
            <a:spLocks noChangeArrowheads="1"/>
          </p:cNvSpPr>
          <p:nvPr/>
        </p:nvSpPr>
        <p:spPr bwMode="auto">
          <a:xfrm>
            <a:off x="3189776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6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43" name="Rectangle 195"/>
          <p:cNvSpPr>
            <a:spLocks noChangeArrowheads="1"/>
          </p:cNvSpPr>
          <p:nvPr/>
        </p:nvSpPr>
        <p:spPr bwMode="auto">
          <a:xfrm>
            <a:off x="3613181" y="5715961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en-US" sz="1633">
                <a:solidFill>
                  <a:srgbClr val="000000"/>
                </a:solidFill>
              </a:rPr>
              <a:t>13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45" name="Rectangle 197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5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46" name="Rectangle 198"/>
          <p:cNvSpPr>
            <a:spLocks noChangeArrowheads="1"/>
          </p:cNvSpPr>
          <p:nvPr/>
        </p:nvSpPr>
        <p:spPr bwMode="auto">
          <a:xfrm>
            <a:off x="5017328" y="5715352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4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47" name="Freeform 199"/>
          <p:cNvSpPr>
            <a:spLocks/>
          </p:cNvSpPr>
          <p:nvPr/>
        </p:nvSpPr>
        <p:spPr bwMode="auto">
          <a:xfrm>
            <a:off x="7695962" y="4603483"/>
            <a:ext cx="816566" cy="1440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7848" name="Rectangle 200"/>
          <p:cNvSpPr>
            <a:spLocks noChangeArrowheads="1"/>
          </p:cNvSpPr>
          <p:nvPr/>
        </p:nvSpPr>
        <p:spPr bwMode="auto">
          <a:xfrm>
            <a:off x="1620900" y="1664388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(4,4,2)</a:t>
            </a:r>
          </a:p>
        </p:txBody>
      </p:sp>
      <p:sp>
        <p:nvSpPr>
          <p:cNvPr id="27849" name="Rectangle 201"/>
          <p:cNvSpPr>
            <a:spLocks noChangeArrowheads="1"/>
          </p:cNvSpPr>
          <p:nvPr/>
        </p:nvSpPr>
        <p:spPr bwMode="auto">
          <a:xfrm>
            <a:off x="4593923" y="5715060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4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50" name="Rectangle 202"/>
          <p:cNvSpPr>
            <a:spLocks noChangeArrowheads="1"/>
          </p:cNvSpPr>
          <p:nvPr/>
        </p:nvSpPr>
        <p:spPr bwMode="auto">
          <a:xfrm>
            <a:off x="5017328" y="5715060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6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51" name="Rectangle 203"/>
          <p:cNvSpPr>
            <a:spLocks noChangeArrowheads="1"/>
          </p:cNvSpPr>
          <p:nvPr/>
        </p:nvSpPr>
        <p:spPr bwMode="auto">
          <a:xfrm>
            <a:off x="3613181" y="5715060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en-US" sz="1633">
                <a:solidFill>
                  <a:srgbClr val="000000"/>
                </a:solidFill>
              </a:rPr>
              <a:t>14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52" name="Rectangle 204"/>
          <p:cNvSpPr>
            <a:spLocks noChangeArrowheads="1"/>
          </p:cNvSpPr>
          <p:nvPr/>
        </p:nvSpPr>
        <p:spPr bwMode="auto">
          <a:xfrm>
            <a:off x="2731808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6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53" name="Rectangle 205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7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7854" name="Freeform 206"/>
          <p:cNvSpPr>
            <a:spLocks/>
          </p:cNvSpPr>
          <p:nvPr/>
        </p:nvSpPr>
        <p:spPr bwMode="auto">
          <a:xfrm>
            <a:off x="8866852" y="4790411"/>
            <a:ext cx="816566" cy="1441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7855" name="Rectangle 207"/>
          <p:cNvSpPr>
            <a:spLocks noChangeArrowheads="1"/>
          </p:cNvSpPr>
          <p:nvPr/>
        </p:nvSpPr>
        <p:spPr bwMode="auto">
          <a:xfrm>
            <a:off x="1295426" y="1338914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(3,2,1)</a:t>
            </a:r>
          </a:p>
        </p:txBody>
      </p:sp>
      <p:sp>
        <p:nvSpPr>
          <p:cNvPr id="27856" name="Freeform 208"/>
          <p:cNvSpPr>
            <a:spLocks/>
          </p:cNvSpPr>
          <p:nvPr/>
        </p:nvSpPr>
        <p:spPr bwMode="auto">
          <a:xfrm flipV="1">
            <a:off x="5965352" y="5280491"/>
            <a:ext cx="670481" cy="41475"/>
          </a:xfrm>
          <a:custGeom>
            <a:avLst/>
            <a:gdLst>
              <a:gd name="T0" fmla="*/ 0 w 3001"/>
              <a:gd name="T1" fmla="*/ 0 h 1"/>
              <a:gd name="T2" fmla="*/ 3000 w 30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30" name="Rectangle 208"/>
          <p:cNvSpPr>
            <a:spLocks noChangeArrowheads="1"/>
          </p:cNvSpPr>
          <p:nvPr/>
        </p:nvSpPr>
        <p:spPr bwMode="auto">
          <a:xfrm>
            <a:off x="5148453" y="6336215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31" name="Rectangle 206"/>
          <p:cNvSpPr>
            <a:spLocks noChangeArrowheads="1"/>
          </p:cNvSpPr>
          <p:nvPr/>
        </p:nvSpPr>
        <p:spPr bwMode="auto">
          <a:xfrm>
            <a:off x="1947815" y="1991302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(5,6,3)</a:t>
            </a:r>
          </a:p>
        </p:txBody>
      </p:sp>
      <p:sp>
        <p:nvSpPr>
          <p:cNvPr id="32" name="Rectangle 211"/>
          <p:cNvSpPr>
            <a:spLocks noChangeArrowheads="1"/>
          </p:cNvSpPr>
          <p:nvPr/>
        </p:nvSpPr>
        <p:spPr bwMode="auto">
          <a:xfrm>
            <a:off x="2241606" y="2318217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(6,5,5)</a:t>
            </a:r>
          </a:p>
        </p:txBody>
      </p:sp>
      <p:sp>
        <p:nvSpPr>
          <p:cNvPr id="34" name="Rectangle 200"/>
          <p:cNvSpPr>
            <a:spLocks noChangeArrowheads="1"/>
          </p:cNvSpPr>
          <p:nvPr/>
        </p:nvSpPr>
        <p:spPr bwMode="auto">
          <a:xfrm>
            <a:off x="4365356" y="4931856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(14,4,6)</a:t>
            </a:r>
          </a:p>
        </p:txBody>
      </p:sp>
      <p:sp>
        <p:nvSpPr>
          <p:cNvPr id="33" name="Rectangle 200"/>
          <p:cNvSpPr>
            <a:spLocks noChangeArrowheads="1"/>
          </p:cNvSpPr>
          <p:nvPr/>
        </p:nvSpPr>
        <p:spPr bwMode="auto">
          <a:xfrm>
            <a:off x="2502273" y="2645130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(7,3,6)</a:t>
            </a:r>
          </a:p>
        </p:txBody>
      </p:sp>
      <p:sp>
        <p:nvSpPr>
          <p:cNvPr id="36" name="Rectangle 192"/>
          <p:cNvSpPr>
            <a:spLocks noChangeArrowheads="1"/>
          </p:cNvSpPr>
          <p:nvPr/>
        </p:nvSpPr>
        <p:spPr bwMode="auto">
          <a:xfrm>
            <a:off x="2285349" y="5715352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0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37" name="Rectangle 207"/>
          <p:cNvSpPr>
            <a:spLocks noChangeArrowheads="1"/>
          </p:cNvSpPr>
          <p:nvPr/>
        </p:nvSpPr>
        <p:spPr bwMode="auto">
          <a:xfrm>
            <a:off x="5812865" y="6336215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38" name="Rectangle 200"/>
          <p:cNvSpPr>
            <a:spLocks noChangeArrowheads="1"/>
          </p:cNvSpPr>
          <p:nvPr/>
        </p:nvSpPr>
        <p:spPr bwMode="auto">
          <a:xfrm>
            <a:off x="2829188" y="2972044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(8,1,5)</a:t>
            </a:r>
          </a:p>
        </p:txBody>
      </p:sp>
      <p:sp>
        <p:nvSpPr>
          <p:cNvPr id="35" name="Rectangle 200"/>
          <p:cNvSpPr>
            <a:spLocks noChangeArrowheads="1"/>
          </p:cNvSpPr>
          <p:nvPr/>
        </p:nvSpPr>
        <p:spPr bwMode="auto">
          <a:xfrm>
            <a:off x="3809592" y="4278009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(12,6,6)</a:t>
            </a:r>
          </a:p>
        </p:txBody>
      </p:sp>
      <p:sp>
        <p:nvSpPr>
          <p:cNvPr id="39" name="Rectangle 200"/>
          <p:cNvSpPr>
            <a:spLocks noChangeArrowheads="1"/>
          </p:cNvSpPr>
          <p:nvPr/>
        </p:nvSpPr>
        <p:spPr bwMode="auto">
          <a:xfrm>
            <a:off x="3515644" y="3951095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(11,4,5)</a:t>
            </a:r>
          </a:p>
        </p:txBody>
      </p:sp>
      <p:sp>
        <p:nvSpPr>
          <p:cNvPr id="40" name="Rectangle 200"/>
          <p:cNvSpPr>
            <a:spLocks noChangeArrowheads="1"/>
          </p:cNvSpPr>
          <p:nvPr/>
        </p:nvSpPr>
        <p:spPr bwMode="auto">
          <a:xfrm>
            <a:off x="3058171" y="3298958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(9,0,3)</a:t>
            </a:r>
          </a:p>
        </p:txBody>
      </p:sp>
      <p:sp>
        <p:nvSpPr>
          <p:cNvPr id="41" name="Rectangle 200"/>
          <p:cNvSpPr>
            <a:spLocks noChangeArrowheads="1"/>
          </p:cNvSpPr>
          <p:nvPr/>
        </p:nvSpPr>
        <p:spPr bwMode="auto">
          <a:xfrm>
            <a:off x="3254347" y="3624473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(10,2,4)</a:t>
            </a:r>
          </a:p>
        </p:txBody>
      </p:sp>
      <p:sp>
        <p:nvSpPr>
          <p:cNvPr id="42" name="Freeform 208"/>
          <p:cNvSpPr>
            <a:spLocks/>
          </p:cNvSpPr>
          <p:nvPr/>
        </p:nvSpPr>
        <p:spPr bwMode="auto">
          <a:xfrm>
            <a:off x="5508081" y="5911325"/>
            <a:ext cx="849217" cy="41475"/>
          </a:xfrm>
          <a:custGeom>
            <a:avLst/>
            <a:gdLst>
              <a:gd name="T0" fmla="*/ 0 w 3001"/>
              <a:gd name="T1" fmla="*/ 0 h 1"/>
              <a:gd name="T2" fmla="*/ 3000 w 30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43" name="Rectangle 200"/>
          <p:cNvSpPr>
            <a:spLocks noChangeArrowheads="1"/>
          </p:cNvSpPr>
          <p:nvPr/>
        </p:nvSpPr>
        <p:spPr bwMode="auto">
          <a:xfrm>
            <a:off x="4104059" y="4605234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(13,5,4)</a:t>
            </a:r>
          </a:p>
        </p:txBody>
      </p:sp>
      <p:graphicFrame>
        <p:nvGraphicFramePr>
          <p:cNvPr id="3" name="Group 166">
            <a:extLst>
              <a:ext uri="{FF2B5EF4-FFF2-40B4-BE49-F238E27FC236}">
                <a16:creationId xmlns:a16="http://schemas.microsoft.com/office/drawing/2014/main" id="{0DD184AE-8AA1-29AA-CAB3-66054A89F70D}"/>
              </a:ext>
            </a:extLst>
          </p:cNvPr>
          <p:cNvGraphicFramePr>
            <a:graphicFrameLocks noGrp="1"/>
          </p:cNvGraphicFramePr>
          <p:nvPr/>
        </p:nvGraphicFramePr>
        <p:xfrm>
          <a:off x="2232075" y="5314158"/>
          <a:ext cx="3162572" cy="375880"/>
        </p:xfrm>
        <a:graphic>
          <a:graphicData uri="http://schemas.openxmlformats.org/drawingml/2006/table">
            <a:tbl>
              <a:tblPr/>
              <a:tblGrid>
                <a:gridCol w="4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88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k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u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qt_mov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x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y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6740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41" grpId="0" animBg="1"/>
      <p:bldP spid="27842" grpId="0" animBg="1"/>
      <p:bldP spid="27847" grpId="0" animBg="1"/>
      <p:bldP spid="27847" grpId="1" animBg="1"/>
      <p:bldP spid="27854" grpId="0" animBg="1"/>
      <p:bldP spid="27854" grpId="1" animBg="1"/>
      <p:bldP spid="27856" grpId="0" animBg="1"/>
      <p:bldP spid="30" grpId="0" animBg="1"/>
      <p:bldP spid="36" grpId="0" animBg="1"/>
      <p:bldP spid="37" grpId="0" animBg="1"/>
      <p:bldP spid="42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96"/>
          <p:cNvSpPr txBox="1">
            <a:spLocks noChangeArrowheads="1"/>
          </p:cNvSpPr>
          <p:nvPr/>
        </p:nvSpPr>
        <p:spPr bwMode="auto">
          <a:xfrm>
            <a:off x="4022296" y="6308852"/>
            <a:ext cx="4229408" cy="51701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{2, 1, -1, -2, -2, -1,  1,  2}</a:t>
            </a:r>
          </a:p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{1, 2,  2,  1, -1, -2, -2, -1}</a:t>
            </a:r>
          </a:p>
        </p:txBody>
      </p:sp>
      <p:sp>
        <p:nvSpPr>
          <p:cNvPr id="26" name="Text Box 165"/>
          <p:cNvSpPr txBox="1">
            <a:spLocks noChangeArrowheads="1"/>
          </p:cNvSpPr>
          <p:nvPr/>
        </p:nvSpPr>
        <p:spPr bwMode="auto">
          <a:xfrm>
            <a:off x="6030675" y="3755623"/>
            <a:ext cx="4768678" cy="248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&gt; SIZE**2)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k = 0	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 &amp; (k &lt;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u= x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row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v = y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column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(u, v,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board[u][v]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+ 1, u, v)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): #if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good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discard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it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   board[u][v] = 0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k = k + 1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839788" y="457200"/>
            <a:ext cx="3932237" cy="527611"/>
          </a:xfrm>
          <a:ln/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graphicFrame>
        <p:nvGraphicFramePr>
          <p:cNvPr id="29698" name="Group 2"/>
          <p:cNvGraphicFramePr>
            <a:graphicFrameLocks noGrp="1"/>
          </p:cNvGraphicFramePr>
          <p:nvPr/>
        </p:nvGraphicFramePr>
        <p:xfrm>
          <a:off x="7239481" y="1222621"/>
          <a:ext cx="3254740" cy="231543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888" name="Rectangle 192"/>
          <p:cNvSpPr>
            <a:spLocks noChangeArrowheads="1"/>
          </p:cNvSpPr>
          <p:nvPr/>
        </p:nvSpPr>
        <p:spPr bwMode="auto">
          <a:xfrm>
            <a:off x="2275280" y="5715352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1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89" name="Rectangle 193"/>
          <p:cNvSpPr>
            <a:spLocks noChangeArrowheads="1"/>
          </p:cNvSpPr>
          <p:nvPr/>
        </p:nvSpPr>
        <p:spPr bwMode="auto">
          <a:xfrm>
            <a:off x="2731808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6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1" name="Rectangle 195"/>
          <p:cNvSpPr>
            <a:spLocks noChangeArrowheads="1"/>
          </p:cNvSpPr>
          <p:nvPr/>
        </p:nvSpPr>
        <p:spPr bwMode="auto">
          <a:xfrm>
            <a:off x="3613181" y="5715961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en-US" sz="1633">
                <a:solidFill>
                  <a:srgbClr val="000000"/>
                </a:solidFill>
              </a:rPr>
              <a:t>14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3" name="Rectangle 197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4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4" name="Rectangle 198"/>
          <p:cNvSpPr>
            <a:spLocks noChangeArrowheads="1"/>
          </p:cNvSpPr>
          <p:nvPr/>
        </p:nvSpPr>
        <p:spPr bwMode="auto">
          <a:xfrm>
            <a:off x="5017328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6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5" name="Freeform 199"/>
          <p:cNvSpPr>
            <a:spLocks/>
          </p:cNvSpPr>
          <p:nvPr/>
        </p:nvSpPr>
        <p:spPr bwMode="auto">
          <a:xfrm>
            <a:off x="7598449" y="4591064"/>
            <a:ext cx="816566" cy="1440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7" name="Rectangle 201"/>
          <p:cNvSpPr>
            <a:spLocks noChangeArrowheads="1"/>
          </p:cNvSpPr>
          <p:nvPr/>
        </p:nvSpPr>
        <p:spPr bwMode="auto">
          <a:xfrm>
            <a:off x="2731808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5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8" name="Rectangle 202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7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9" name="Freeform 203"/>
          <p:cNvSpPr>
            <a:spLocks/>
          </p:cNvSpPr>
          <p:nvPr/>
        </p:nvSpPr>
        <p:spPr bwMode="auto">
          <a:xfrm>
            <a:off x="8866852" y="4927738"/>
            <a:ext cx="816566" cy="1441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903" name="Rectangle 207"/>
          <p:cNvSpPr>
            <a:spLocks noChangeArrowheads="1"/>
          </p:cNvSpPr>
          <p:nvPr/>
        </p:nvSpPr>
        <p:spPr bwMode="auto">
          <a:xfrm>
            <a:off x="5442464" y="6336215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0" name="Rectangle 194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8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32" name="Freeform 205"/>
          <p:cNvSpPr>
            <a:spLocks/>
          </p:cNvSpPr>
          <p:nvPr/>
        </p:nvSpPr>
        <p:spPr bwMode="auto">
          <a:xfrm flipV="1">
            <a:off x="5507203" y="5868410"/>
            <a:ext cx="850095" cy="41475"/>
          </a:xfrm>
          <a:custGeom>
            <a:avLst/>
            <a:gdLst>
              <a:gd name="T0" fmla="*/ 0 w 3001"/>
              <a:gd name="T1" fmla="*/ 0 h 1"/>
              <a:gd name="T2" fmla="*/ 3000 w 30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34" name="Rectangle 164"/>
          <p:cNvSpPr>
            <a:spLocks noChangeArrowheads="1"/>
          </p:cNvSpPr>
          <p:nvPr/>
        </p:nvSpPr>
        <p:spPr bwMode="auto">
          <a:xfrm>
            <a:off x="947491" y="1011999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(2,0,0)</a:t>
            </a:r>
          </a:p>
        </p:txBody>
      </p:sp>
      <p:sp>
        <p:nvSpPr>
          <p:cNvPr id="35" name="Rectangle 200"/>
          <p:cNvSpPr>
            <a:spLocks noChangeArrowheads="1"/>
          </p:cNvSpPr>
          <p:nvPr/>
        </p:nvSpPr>
        <p:spPr bwMode="auto">
          <a:xfrm>
            <a:off x="1599879" y="1664388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(4,4,2)</a:t>
            </a:r>
          </a:p>
        </p:txBody>
      </p:sp>
      <p:sp>
        <p:nvSpPr>
          <p:cNvPr id="36" name="Rectangle 207"/>
          <p:cNvSpPr>
            <a:spLocks noChangeArrowheads="1"/>
          </p:cNvSpPr>
          <p:nvPr/>
        </p:nvSpPr>
        <p:spPr bwMode="auto">
          <a:xfrm>
            <a:off x="1274405" y="1338914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(3,2,1)</a:t>
            </a:r>
          </a:p>
        </p:txBody>
      </p:sp>
      <p:sp>
        <p:nvSpPr>
          <p:cNvPr id="49" name="Rectangle 206"/>
          <p:cNvSpPr>
            <a:spLocks noChangeArrowheads="1"/>
          </p:cNvSpPr>
          <p:nvPr/>
        </p:nvSpPr>
        <p:spPr bwMode="auto">
          <a:xfrm>
            <a:off x="1926794" y="1991302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(5,6,3)</a:t>
            </a:r>
          </a:p>
        </p:txBody>
      </p:sp>
      <p:sp>
        <p:nvSpPr>
          <p:cNvPr id="50" name="Rectangle 211"/>
          <p:cNvSpPr>
            <a:spLocks noChangeArrowheads="1"/>
          </p:cNvSpPr>
          <p:nvPr/>
        </p:nvSpPr>
        <p:spPr bwMode="auto">
          <a:xfrm>
            <a:off x="2220585" y="2318217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(6,5,5)</a:t>
            </a:r>
          </a:p>
        </p:txBody>
      </p:sp>
      <p:sp>
        <p:nvSpPr>
          <p:cNvPr id="51" name="Rectangle 200"/>
          <p:cNvSpPr>
            <a:spLocks noChangeArrowheads="1"/>
          </p:cNvSpPr>
          <p:nvPr/>
        </p:nvSpPr>
        <p:spPr bwMode="auto">
          <a:xfrm>
            <a:off x="4344335" y="4931856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(14,4,6)</a:t>
            </a:r>
          </a:p>
        </p:txBody>
      </p:sp>
      <p:sp>
        <p:nvSpPr>
          <p:cNvPr id="52" name="Rectangle 200"/>
          <p:cNvSpPr>
            <a:spLocks noChangeArrowheads="1"/>
          </p:cNvSpPr>
          <p:nvPr/>
        </p:nvSpPr>
        <p:spPr bwMode="auto">
          <a:xfrm>
            <a:off x="2481252" y="2645130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(7,3,6)</a:t>
            </a:r>
          </a:p>
        </p:txBody>
      </p:sp>
      <p:sp>
        <p:nvSpPr>
          <p:cNvPr id="53" name="Rectangle 200"/>
          <p:cNvSpPr>
            <a:spLocks noChangeArrowheads="1"/>
          </p:cNvSpPr>
          <p:nvPr/>
        </p:nvSpPr>
        <p:spPr bwMode="auto">
          <a:xfrm>
            <a:off x="2808167" y="2972044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(8,1,5)</a:t>
            </a:r>
          </a:p>
        </p:txBody>
      </p:sp>
      <p:sp>
        <p:nvSpPr>
          <p:cNvPr id="54" name="Rectangle 200"/>
          <p:cNvSpPr>
            <a:spLocks noChangeArrowheads="1"/>
          </p:cNvSpPr>
          <p:nvPr/>
        </p:nvSpPr>
        <p:spPr bwMode="auto">
          <a:xfrm>
            <a:off x="3788571" y="4278009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(12,6,6)</a:t>
            </a:r>
          </a:p>
        </p:txBody>
      </p:sp>
      <p:sp>
        <p:nvSpPr>
          <p:cNvPr id="55" name="Rectangle 200"/>
          <p:cNvSpPr>
            <a:spLocks noChangeArrowheads="1"/>
          </p:cNvSpPr>
          <p:nvPr/>
        </p:nvSpPr>
        <p:spPr bwMode="auto">
          <a:xfrm>
            <a:off x="3494623" y="3951095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(11,4,5)</a:t>
            </a:r>
          </a:p>
        </p:txBody>
      </p:sp>
      <p:sp>
        <p:nvSpPr>
          <p:cNvPr id="56" name="Rectangle 200"/>
          <p:cNvSpPr>
            <a:spLocks noChangeArrowheads="1"/>
          </p:cNvSpPr>
          <p:nvPr/>
        </p:nvSpPr>
        <p:spPr bwMode="auto">
          <a:xfrm>
            <a:off x="3037150" y="3298958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(9,0,3)</a:t>
            </a:r>
          </a:p>
        </p:txBody>
      </p:sp>
      <p:sp>
        <p:nvSpPr>
          <p:cNvPr id="57" name="Rectangle 200"/>
          <p:cNvSpPr>
            <a:spLocks noChangeArrowheads="1"/>
          </p:cNvSpPr>
          <p:nvPr/>
        </p:nvSpPr>
        <p:spPr bwMode="auto">
          <a:xfrm>
            <a:off x="3233326" y="3624473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(10,2,4)</a:t>
            </a:r>
          </a:p>
        </p:txBody>
      </p:sp>
      <p:sp>
        <p:nvSpPr>
          <p:cNvPr id="58" name="Rectangle 200"/>
          <p:cNvSpPr>
            <a:spLocks noChangeArrowheads="1"/>
          </p:cNvSpPr>
          <p:nvPr/>
        </p:nvSpPr>
        <p:spPr bwMode="auto">
          <a:xfrm>
            <a:off x="4083038" y="4605234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(13,5,4)</a:t>
            </a:r>
          </a:p>
        </p:txBody>
      </p:sp>
      <p:graphicFrame>
        <p:nvGraphicFramePr>
          <p:cNvPr id="3" name="Group 166">
            <a:extLst>
              <a:ext uri="{FF2B5EF4-FFF2-40B4-BE49-F238E27FC236}">
                <a16:creationId xmlns:a16="http://schemas.microsoft.com/office/drawing/2014/main" id="{F58CCEB5-2631-4713-5BC1-414E2F97D8B6}"/>
              </a:ext>
            </a:extLst>
          </p:cNvPr>
          <p:cNvGraphicFramePr>
            <a:graphicFrameLocks noGrp="1"/>
          </p:cNvGraphicFramePr>
          <p:nvPr/>
        </p:nvGraphicFramePr>
        <p:xfrm>
          <a:off x="2232075" y="5314158"/>
          <a:ext cx="3162572" cy="375880"/>
        </p:xfrm>
        <a:graphic>
          <a:graphicData uri="http://schemas.openxmlformats.org/drawingml/2006/table">
            <a:tbl>
              <a:tblPr/>
              <a:tblGrid>
                <a:gridCol w="4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88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k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u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qt_mov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x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y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31446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95" grpId="0" animBg="1"/>
      <p:bldP spid="29895" grpId="1" animBg="1"/>
      <p:bldP spid="29899" grpId="0" animBg="1"/>
      <p:bldP spid="29899" grpId="1" animBg="1"/>
      <p:bldP spid="29890" grpId="0" animBg="1"/>
      <p:bldP spid="3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96"/>
          <p:cNvSpPr txBox="1">
            <a:spLocks noChangeArrowheads="1"/>
          </p:cNvSpPr>
          <p:nvPr/>
        </p:nvSpPr>
        <p:spPr bwMode="auto">
          <a:xfrm>
            <a:off x="4022296" y="6308852"/>
            <a:ext cx="4229408" cy="51701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{2, 1, -1, -2, -2, -1,  1,  2}</a:t>
            </a:r>
          </a:p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{1, 2,  2,  1, -1, -2, -2, -1}</a:t>
            </a:r>
          </a:p>
        </p:txBody>
      </p:sp>
      <p:sp>
        <p:nvSpPr>
          <p:cNvPr id="26" name="Text Box 165"/>
          <p:cNvSpPr txBox="1">
            <a:spLocks noChangeArrowheads="1"/>
          </p:cNvSpPr>
          <p:nvPr/>
        </p:nvSpPr>
        <p:spPr bwMode="auto">
          <a:xfrm>
            <a:off x="6030675" y="3755623"/>
            <a:ext cx="4768678" cy="248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&gt; SIZE**2)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k = 0	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 &amp; (k &lt;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u= x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row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v = y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column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(u, v,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board[u][v]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+ 1, u, v)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): #if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good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discard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it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   board[u][v] = 0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k = k + 1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839788" y="457200"/>
            <a:ext cx="3932237" cy="528876"/>
          </a:xfrm>
          <a:ln/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graphicFrame>
        <p:nvGraphicFramePr>
          <p:cNvPr id="29698" name="Group 2"/>
          <p:cNvGraphicFramePr>
            <a:graphicFrameLocks noGrp="1"/>
          </p:cNvGraphicFramePr>
          <p:nvPr/>
        </p:nvGraphicFramePr>
        <p:xfrm>
          <a:off x="7239481" y="1212112"/>
          <a:ext cx="3254740" cy="231543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888" name="Rectangle 192"/>
          <p:cNvSpPr>
            <a:spLocks noChangeArrowheads="1"/>
          </p:cNvSpPr>
          <p:nvPr/>
        </p:nvSpPr>
        <p:spPr bwMode="auto">
          <a:xfrm>
            <a:off x="2275280" y="5715352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2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89" name="Rectangle 193"/>
          <p:cNvSpPr>
            <a:spLocks noChangeArrowheads="1"/>
          </p:cNvSpPr>
          <p:nvPr/>
        </p:nvSpPr>
        <p:spPr bwMode="auto">
          <a:xfrm>
            <a:off x="2731808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5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1" name="Rectangle 195"/>
          <p:cNvSpPr>
            <a:spLocks noChangeArrowheads="1"/>
          </p:cNvSpPr>
          <p:nvPr/>
        </p:nvSpPr>
        <p:spPr bwMode="auto">
          <a:xfrm>
            <a:off x="3613181" y="5715961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en-US" sz="1633">
                <a:solidFill>
                  <a:srgbClr val="000000"/>
                </a:solidFill>
              </a:rPr>
              <a:t>14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3" name="Rectangle 197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4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4" name="Rectangle 198"/>
          <p:cNvSpPr>
            <a:spLocks noChangeArrowheads="1"/>
          </p:cNvSpPr>
          <p:nvPr/>
        </p:nvSpPr>
        <p:spPr bwMode="auto">
          <a:xfrm>
            <a:off x="5017328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6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5" name="Freeform 199"/>
          <p:cNvSpPr>
            <a:spLocks/>
          </p:cNvSpPr>
          <p:nvPr/>
        </p:nvSpPr>
        <p:spPr bwMode="auto">
          <a:xfrm>
            <a:off x="7760251" y="4599811"/>
            <a:ext cx="816566" cy="1440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7" name="Rectangle 201"/>
          <p:cNvSpPr>
            <a:spLocks noChangeArrowheads="1"/>
          </p:cNvSpPr>
          <p:nvPr/>
        </p:nvSpPr>
        <p:spPr bwMode="auto">
          <a:xfrm>
            <a:off x="2731808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3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8" name="Rectangle 202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8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9" name="Freeform 203"/>
          <p:cNvSpPr>
            <a:spLocks/>
          </p:cNvSpPr>
          <p:nvPr/>
        </p:nvSpPr>
        <p:spPr bwMode="auto">
          <a:xfrm>
            <a:off x="8839623" y="4864695"/>
            <a:ext cx="816566" cy="1441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903" name="Rectangle 207"/>
          <p:cNvSpPr>
            <a:spLocks noChangeArrowheads="1"/>
          </p:cNvSpPr>
          <p:nvPr/>
        </p:nvSpPr>
        <p:spPr bwMode="auto">
          <a:xfrm>
            <a:off x="5812865" y="6336215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0" name="Rectangle 194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8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32" name="Freeform 205"/>
          <p:cNvSpPr>
            <a:spLocks/>
          </p:cNvSpPr>
          <p:nvPr/>
        </p:nvSpPr>
        <p:spPr bwMode="auto">
          <a:xfrm flipV="1">
            <a:off x="5507203" y="5868410"/>
            <a:ext cx="850095" cy="41475"/>
          </a:xfrm>
          <a:custGeom>
            <a:avLst/>
            <a:gdLst>
              <a:gd name="T0" fmla="*/ 0 w 3001"/>
              <a:gd name="T1" fmla="*/ 0 h 1"/>
              <a:gd name="T2" fmla="*/ 3000 w 30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34" name="Rectangle 164"/>
          <p:cNvSpPr>
            <a:spLocks noChangeArrowheads="1"/>
          </p:cNvSpPr>
          <p:nvPr/>
        </p:nvSpPr>
        <p:spPr bwMode="auto">
          <a:xfrm>
            <a:off x="958001" y="1011999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(2,0,0)</a:t>
            </a:r>
          </a:p>
        </p:txBody>
      </p:sp>
      <p:sp>
        <p:nvSpPr>
          <p:cNvPr id="35" name="Rectangle 200"/>
          <p:cNvSpPr>
            <a:spLocks noChangeArrowheads="1"/>
          </p:cNvSpPr>
          <p:nvPr/>
        </p:nvSpPr>
        <p:spPr bwMode="auto">
          <a:xfrm>
            <a:off x="1610389" y="1664388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(4,4,2)</a:t>
            </a:r>
          </a:p>
        </p:txBody>
      </p:sp>
      <p:sp>
        <p:nvSpPr>
          <p:cNvPr id="36" name="Rectangle 207"/>
          <p:cNvSpPr>
            <a:spLocks noChangeArrowheads="1"/>
          </p:cNvSpPr>
          <p:nvPr/>
        </p:nvSpPr>
        <p:spPr bwMode="auto">
          <a:xfrm>
            <a:off x="1284915" y="1338914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(3,2,1)</a:t>
            </a:r>
          </a:p>
        </p:txBody>
      </p:sp>
      <p:sp>
        <p:nvSpPr>
          <p:cNvPr id="49" name="Rectangle 206"/>
          <p:cNvSpPr>
            <a:spLocks noChangeArrowheads="1"/>
          </p:cNvSpPr>
          <p:nvPr/>
        </p:nvSpPr>
        <p:spPr bwMode="auto">
          <a:xfrm>
            <a:off x="1937304" y="1991302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(5,6,3)</a:t>
            </a:r>
          </a:p>
        </p:txBody>
      </p:sp>
      <p:sp>
        <p:nvSpPr>
          <p:cNvPr id="50" name="Rectangle 211"/>
          <p:cNvSpPr>
            <a:spLocks noChangeArrowheads="1"/>
          </p:cNvSpPr>
          <p:nvPr/>
        </p:nvSpPr>
        <p:spPr bwMode="auto">
          <a:xfrm>
            <a:off x="2231095" y="2318217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(6,5,5)</a:t>
            </a:r>
          </a:p>
        </p:txBody>
      </p:sp>
      <p:sp>
        <p:nvSpPr>
          <p:cNvPr id="51" name="Rectangle 200"/>
          <p:cNvSpPr>
            <a:spLocks noChangeArrowheads="1"/>
          </p:cNvSpPr>
          <p:nvPr/>
        </p:nvSpPr>
        <p:spPr bwMode="auto">
          <a:xfrm>
            <a:off x="4354845" y="4931856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(14,4,6)</a:t>
            </a:r>
          </a:p>
        </p:txBody>
      </p:sp>
      <p:sp>
        <p:nvSpPr>
          <p:cNvPr id="52" name="Rectangle 200"/>
          <p:cNvSpPr>
            <a:spLocks noChangeArrowheads="1"/>
          </p:cNvSpPr>
          <p:nvPr/>
        </p:nvSpPr>
        <p:spPr bwMode="auto">
          <a:xfrm>
            <a:off x="2491762" y="2645130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(7,3,6)</a:t>
            </a:r>
          </a:p>
        </p:txBody>
      </p:sp>
      <p:sp>
        <p:nvSpPr>
          <p:cNvPr id="53" name="Rectangle 200"/>
          <p:cNvSpPr>
            <a:spLocks noChangeArrowheads="1"/>
          </p:cNvSpPr>
          <p:nvPr/>
        </p:nvSpPr>
        <p:spPr bwMode="auto">
          <a:xfrm>
            <a:off x="2818677" y="2972044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(8,1,5)</a:t>
            </a:r>
          </a:p>
        </p:txBody>
      </p:sp>
      <p:sp>
        <p:nvSpPr>
          <p:cNvPr id="54" name="Rectangle 200"/>
          <p:cNvSpPr>
            <a:spLocks noChangeArrowheads="1"/>
          </p:cNvSpPr>
          <p:nvPr/>
        </p:nvSpPr>
        <p:spPr bwMode="auto">
          <a:xfrm>
            <a:off x="3799081" y="4278009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(12,6,6)</a:t>
            </a:r>
          </a:p>
        </p:txBody>
      </p:sp>
      <p:sp>
        <p:nvSpPr>
          <p:cNvPr id="55" name="Rectangle 200"/>
          <p:cNvSpPr>
            <a:spLocks noChangeArrowheads="1"/>
          </p:cNvSpPr>
          <p:nvPr/>
        </p:nvSpPr>
        <p:spPr bwMode="auto">
          <a:xfrm>
            <a:off x="3505133" y="3951095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(11,4,5)</a:t>
            </a:r>
          </a:p>
        </p:txBody>
      </p:sp>
      <p:sp>
        <p:nvSpPr>
          <p:cNvPr id="56" name="Rectangle 200"/>
          <p:cNvSpPr>
            <a:spLocks noChangeArrowheads="1"/>
          </p:cNvSpPr>
          <p:nvPr/>
        </p:nvSpPr>
        <p:spPr bwMode="auto">
          <a:xfrm>
            <a:off x="3047660" y="3298958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(9,0,3)</a:t>
            </a:r>
          </a:p>
        </p:txBody>
      </p:sp>
      <p:sp>
        <p:nvSpPr>
          <p:cNvPr id="57" name="Rectangle 200"/>
          <p:cNvSpPr>
            <a:spLocks noChangeArrowheads="1"/>
          </p:cNvSpPr>
          <p:nvPr/>
        </p:nvSpPr>
        <p:spPr bwMode="auto">
          <a:xfrm>
            <a:off x="3243836" y="3624473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(10,2,4)</a:t>
            </a:r>
          </a:p>
        </p:txBody>
      </p:sp>
      <p:sp>
        <p:nvSpPr>
          <p:cNvPr id="58" name="Rectangle 200"/>
          <p:cNvSpPr>
            <a:spLocks noChangeArrowheads="1"/>
          </p:cNvSpPr>
          <p:nvPr/>
        </p:nvSpPr>
        <p:spPr bwMode="auto">
          <a:xfrm>
            <a:off x="4093548" y="4605234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(13,5,4)</a:t>
            </a:r>
          </a:p>
        </p:txBody>
      </p:sp>
      <p:graphicFrame>
        <p:nvGraphicFramePr>
          <p:cNvPr id="3" name="Group 166">
            <a:extLst>
              <a:ext uri="{FF2B5EF4-FFF2-40B4-BE49-F238E27FC236}">
                <a16:creationId xmlns:a16="http://schemas.microsoft.com/office/drawing/2014/main" id="{28583BF3-98F0-652E-10F6-904027918AE3}"/>
              </a:ext>
            </a:extLst>
          </p:cNvPr>
          <p:cNvGraphicFramePr>
            <a:graphicFrameLocks noGrp="1"/>
          </p:cNvGraphicFramePr>
          <p:nvPr/>
        </p:nvGraphicFramePr>
        <p:xfrm>
          <a:off x="2232075" y="5314158"/>
          <a:ext cx="3162572" cy="375880"/>
        </p:xfrm>
        <a:graphic>
          <a:graphicData uri="http://schemas.openxmlformats.org/drawingml/2006/table">
            <a:tbl>
              <a:tblPr/>
              <a:tblGrid>
                <a:gridCol w="4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88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k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u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qt_mov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x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y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585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95" grpId="0" animBg="1"/>
      <p:bldP spid="29895" grpId="1" animBg="1"/>
      <p:bldP spid="29899" grpId="0" animBg="1"/>
      <p:bldP spid="29899" grpId="1" animBg="1"/>
      <p:bldP spid="29890" grpId="0" animBg="1"/>
      <p:bldP spid="3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96"/>
          <p:cNvSpPr txBox="1">
            <a:spLocks noChangeArrowheads="1"/>
          </p:cNvSpPr>
          <p:nvPr/>
        </p:nvSpPr>
        <p:spPr bwMode="auto">
          <a:xfrm>
            <a:off x="4022296" y="6308852"/>
            <a:ext cx="4229408" cy="51701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{2, 1, -1, -2, -2, -1,  1,  2}</a:t>
            </a:r>
          </a:p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{1, 2,  2,  1, -1, -2, -2, -1}</a:t>
            </a:r>
          </a:p>
        </p:txBody>
      </p:sp>
      <p:sp>
        <p:nvSpPr>
          <p:cNvPr id="26" name="Text Box 165"/>
          <p:cNvSpPr txBox="1">
            <a:spLocks noChangeArrowheads="1"/>
          </p:cNvSpPr>
          <p:nvPr/>
        </p:nvSpPr>
        <p:spPr bwMode="auto">
          <a:xfrm>
            <a:off x="6030675" y="3755623"/>
            <a:ext cx="4768678" cy="248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&gt; SIZE**2)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k = 0	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 &amp; (k &lt;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u= x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row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v = y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column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(u, v,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board[u][v]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+ 1, u, v)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): #if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good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discard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it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   board[u][v] = 0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k = k + 1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839788" y="457200"/>
            <a:ext cx="3932237" cy="554190"/>
          </a:xfrm>
          <a:ln/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graphicFrame>
        <p:nvGraphicFramePr>
          <p:cNvPr id="29698" name="Group 2"/>
          <p:cNvGraphicFramePr>
            <a:graphicFrameLocks noGrp="1"/>
          </p:cNvGraphicFramePr>
          <p:nvPr/>
        </p:nvGraphicFramePr>
        <p:xfrm>
          <a:off x="7239481" y="1222622"/>
          <a:ext cx="3254740" cy="231543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888" name="Rectangle 192"/>
          <p:cNvSpPr>
            <a:spLocks noChangeArrowheads="1"/>
          </p:cNvSpPr>
          <p:nvPr/>
        </p:nvSpPr>
        <p:spPr bwMode="auto">
          <a:xfrm>
            <a:off x="2275280" y="5715352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3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89" name="Rectangle 193"/>
          <p:cNvSpPr>
            <a:spLocks noChangeArrowheads="1"/>
          </p:cNvSpPr>
          <p:nvPr/>
        </p:nvSpPr>
        <p:spPr bwMode="auto">
          <a:xfrm>
            <a:off x="2731808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3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1" name="Rectangle 195"/>
          <p:cNvSpPr>
            <a:spLocks noChangeArrowheads="1"/>
          </p:cNvSpPr>
          <p:nvPr/>
        </p:nvSpPr>
        <p:spPr bwMode="auto">
          <a:xfrm>
            <a:off x="3613181" y="5715961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en-US" sz="1633">
                <a:solidFill>
                  <a:srgbClr val="000000"/>
                </a:solidFill>
              </a:rPr>
              <a:t>14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3" name="Rectangle 197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4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4" name="Rectangle 198"/>
          <p:cNvSpPr>
            <a:spLocks noChangeArrowheads="1"/>
          </p:cNvSpPr>
          <p:nvPr/>
        </p:nvSpPr>
        <p:spPr bwMode="auto">
          <a:xfrm>
            <a:off x="5017328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6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5" name="Freeform 199"/>
          <p:cNvSpPr>
            <a:spLocks/>
          </p:cNvSpPr>
          <p:nvPr/>
        </p:nvSpPr>
        <p:spPr bwMode="auto">
          <a:xfrm>
            <a:off x="7598461" y="4538075"/>
            <a:ext cx="816566" cy="1440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7" name="Rectangle 201"/>
          <p:cNvSpPr>
            <a:spLocks noChangeArrowheads="1"/>
          </p:cNvSpPr>
          <p:nvPr/>
        </p:nvSpPr>
        <p:spPr bwMode="auto">
          <a:xfrm>
            <a:off x="2731808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2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8" name="Rectangle 202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8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9" name="Freeform 203"/>
          <p:cNvSpPr>
            <a:spLocks/>
          </p:cNvSpPr>
          <p:nvPr/>
        </p:nvSpPr>
        <p:spPr bwMode="auto">
          <a:xfrm>
            <a:off x="8904948" y="4930019"/>
            <a:ext cx="816566" cy="1441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903" name="Rectangle 207"/>
          <p:cNvSpPr>
            <a:spLocks noChangeArrowheads="1"/>
          </p:cNvSpPr>
          <p:nvPr/>
        </p:nvSpPr>
        <p:spPr bwMode="auto">
          <a:xfrm>
            <a:off x="6204811" y="6336215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0" name="Rectangle 194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7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32" name="Freeform 205"/>
          <p:cNvSpPr>
            <a:spLocks/>
          </p:cNvSpPr>
          <p:nvPr/>
        </p:nvSpPr>
        <p:spPr bwMode="auto">
          <a:xfrm flipV="1">
            <a:off x="5507203" y="5868410"/>
            <a:ext cx="850095" cy="41475"/>
          </a:xfrm>
          <a:custGeom>
            <a:avLst/>
            <a:gdLst>
              <a:gd name="T0" fmla="*/ 0 w 3001"/>
              <a:gd name="T1" fmla="*/ 0 h 1"/>
              <a:gd name="T2" fmla="*/ 3000 w 30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34" name="Rectangle 164"/>
          <p:cNvSpPr>
            <a:spLocks noChangeArrowheads="1"/>
          </p:cNvSpPr>
          <p:nvPr/>
        </p:nvSpPr>
        <p:spPr bwMode="auto">
          <a:xfrm>
            <a:off x="936981" y="1011999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(2,0,0)</a:t>
            </a:r>
          </a:p>
        </p:txBody>
      </p:sp>
      <p:sp>
        <p:nvSpPr>
          <p:cNvPr id="35" name="Rectangle 200"/>
          <p:cNvSpPr>
            <a:spLocks noChangeArrowheads="1"/>
          </p:cNvSpPr>
          <p:nvPr/>
        </p:nvSpPr>
        <p:spPr bwMode="auto">
          <a:xfrm>
            <a:off x="1589369" y="1664388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(4,4,2)</a:t>
            </a:r>
          </a:p>
        </p:txBody>
      </p:sp>
      <p:sp>
        <p:nvSpPr>
          <p:cNvPr id="36" name="Rectangle 207"/>
          <p:cNvSpPr>
            <a:spLocks noChangeArrowheads="1"/>
          </p:cNvSpPr>
          <p:nvPr/>
        </p:nvSpPr>
        <p:spPr bwMode="auto">
          <a:xfrm>
            <a:off x="1263895" y="1338914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(3,2,1)</a:t>
            </a:r>
          </a:p>
        </p:txBody>
      </p:sp>
      <p:sp>
        <p:nvSpPr>
          <p:cNvPr id="49" name="Rectangle 206"/>
          <p:cNvSpPr>
            <a:spLocks noChangeArrowheads="1"/>
          </p:cNvSpPr>
          <p:nvPr/>
        </p:nvSpPr>
        <p:spPr bwMode="auto">
          <a:xfrm>
            <a:off x="1916284" y="1991302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(5,6,3)</a:t>
            </a:r>
          </a:p>
        </p:txBody>
      </p:sp>
      <p:sp>
        <p:nvSpPr>
          <p:cNvPr id="50" name="Rectangle 211"/>
          <p:cNvSpPr>
            <a:spLocks noChangeArrowheads="1"/>
          </p:cNvSpPr>
          <p:nvPr/>
        </p:nvSpPr>
        <p:spPr bwMode="auto">
          <a:xfrm>
            <a:off x="2210075" y="2318217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(6,5,5)</a:t>
            </a:r>
          </a:p>
        </p:txBody>
      </p:sp>
      <p:sp>
        <p:nvSpPr>
          <p:cNvPr id="51" name="Rectangle 200"/>
          <p:cNvSpPr>
            <a:spLocks noChangeArrowheads="1"/>
          </p:cNvSpPr>
          <p:nvPr/>
        </p:nvSpPr>
        <p:spPr bwMode="auto">
          <a:xfrm>
            <a:off x="4333825" y="4931856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(14,4,6)</a:t>
            </a:r>
          </a:p>
        </p:txBody>
      </p:sp>
      <p:sp>
        <p:nvSpPr>
          <p:cNvPr id="52" name="Rectangle 200"/>
          <p:cNvSpPr>
            <a:spLocks noChangeArrowheads="1"/>
          </p:cNvSpPr>
          <p:nvPr/>
        </p:nvSpPr>
        <p:spPr bwMode="auto">
          <a:xfrm>
            <a:off x="2470742" y="2645130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(7,3,6)</a:t>
            </a:r>
          </a:p>
        </p:txBody>
      </p:sp>
      <p:sp>
        <p:nvSpPr>
          <p:cNvPr id="53" name="Rectangle 200"/>
          <p:cNvSpPr>
            <a:spLocks noChangeArrowheads="1"/>
          </p:cNvSpPr>
          <p:nvPr/>
        </p:nvSpPr>
        <p:spPr bwMode="auto">
          <a:xfrm>
            <a:off x="2797657" y="2972044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(8,1,5)</a:t>
            </a:r>
          </a:p>
        </p:txBody>
      </p:sp>
      <p:sp>
        <p:nvSpPr>
          <p:cNvPr id="54" name="Rectangle 200"/>
          <p:cNvSpPr>
            <a:spLocks noChangeArrowheads="1"/>
          </p:cNvSpPr>
          <p:nvPr/>
        </p:nvSpPr>
        <p:spPr bwMode="auto">
          <a:xfrm>
            <a:off x="3778061" y="4278009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(12,6,6)</a:t>
            </a:r>
          </a:p>
        </p:txBody>
      </p:sp>
      <p:sp>
        <p:nvSpPr>
          <p:cNvPr id="55" name="Rectangle 200"/>
          <p:cNvSpPr>
            <a:spLocks noChangeArrowheads="1"/>
          </p:cNvSpPr>
          <p:nvPr/>
        </p:nvSpPr>
        <p:spPr bwMode="auto">
          <a:xfrm>
            <a:off x="3484113" y="3951095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(11,4,5)</a:t>
            </a:r>
          </a:p>
        </p:txBody>
      </p:sp>
      <p:sp>
        <p:nvSpPr>
          <p:cNvPr id="56" name="Rectangle 200"/>
          <p:cNvSpPr>
            <a:spLocks noChangeArrowheads="1"/>
          </p:cNvSpPr>
          <p:nvPr/>
        </p:nvSpPr>
        <p:spPr bwMode="auto">
          <a:xfrm>
            <a:off x="3026640" y="3298958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(9,0,3)</a:t>
            </a:r>
          </a:p>
        </p:txBody>
      </p:sp>
      <p:sp>
        <p:nvSpPr>
          <p:cNvPr id="57" name="Rectangle 200"/>
          <p:cNvSpPr>
            <a:spLocks noChangeArrowheads="1"/>
          </p:cNvSpPr>
          <p:nvPr/>
        </p:nvSpPr>
        <p:spPr bwMode="auto">
          <a:xfrm>
            <a:off x="3222816" y="3624473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(10,2,4)</a:t>
            </a:r>
          </a:p>
        </p:txBody>
      </p:sp>
      <p:sp>
        <p:nvSpPr>
          <p:cNvPr id="58" name="Rectangle 200"/>
          <p:cNvSpPr>
            <a:spLocks noChangeArrowheads="1"/>
          </p:cNvSpPr>
          <p:nvPr/>
        </p:nvSpPr>
        <p:spPr bwMode="auto">
          <a:xfrm>
            <a:off x="4072528" y="4605234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(13,5,4)</a:t>
            </a:r>
          </a:p>
        </p:txBody>
      </p:sp>
      <p:graphicFrame>
        <p:nvGraphicFramePr>
          <p:cNvPr id="3" name="Group 166">
            <a:extLst>
              <a:ext uri="{FF2B5EF4-FFF2-40B4-BE49-F238E27FC236}">
                <a16:creationId xmlns:a16="http://schemas.microsoft.com/office/drawing/2014/main" id="{2BF3F735-09CE-3017-BA4B-EE1A1452C4D2}"/>
              </a:ext>
            </a:extLst>
          </p:cNvPr>
          <p:cNvGraphicFramePr>
            <a:graphicFrameLocks noGrp="1"/>
          </p:cNvGraphicFramePr>
          <p:nvPr/>
        </p:nvGraphicFramePr>
        <p:xfrm>
          <a:off x="2232075" y="5314158"/>
          <a:ext cx="3162572" cy="375880"/>
        </p:xfrm>
        <a:graphic>
          <a:graphicData uri="http://schemas.openxmlformats.org/drawingml/2006/table">
            <a:tbl>
              <a:tblPr/>
              <a:tblGrid>
                <a:gridCol w="4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88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k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u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qt_mov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x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y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4406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95" grpId="0" animBg="1"/>
      <p:bldP spid="29895" grpId="1" animBg="1"/>
      <p:bldP spid="29899" grpId="0" animBg="1"/>
      <p:bldP spid="29899" grpId="1" animBg="1"/>
      <p:bldP spid="29890" grpId="0" animBg="1"/>
      <p:bldP spid="32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3417702" y="2383810"/>
            <a:ext cx="5356597" cy="20250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43" b="1">
                <a:solidFill>
                  <a:schemeClr val="tx1"/>
                </a:solidFill>
              </a:rPr>
              <a:t>Fast-forwarding…</a:t>
            </a:r>
            <a:endParaRPr lang="pt-BR" sz="5443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125309"/>
      </p:ext>
    </p:extLst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96"/>
          <p:cNvSpPr txBox="1">
            <a:spLocks noChangeArrowheads="1"/>
          </p:cNvSpPr>
          <p:nvPr/>
        </p:nvSpPr>
        <p:spPr bwMode="auto">
          <a:xfrm>
            <a:off x="4022296" y="6308852"/>
            <a:ext cx="4229408" cy="51701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{2, 1, -1, -2, -2, -1,  1,  2}</a:t>
            </a:r>
          </a:p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{1, 2,  2,  1, -1, -2, -2, -1}</a:t>
            </a:r>
          </a:p>
        </p:txBody>
      </p:sp>
      <p:sp>
        <p:nvSpPr>
          <p:cNvPr id="26" name="Text Box 165"/>
          <p:cNvSpPr txBox="1">
            <a:spLocks noChangeArrowheads="1"/>
          </p:cNvSpPr>
          <p:nvPr/>
        </p:nvSpPr>
        <p:spPr bwMode="auto">
          <a:xfrm>
            <a:off x="6030675" y="3755623"/>
            <a:ext cx="4768678" cy="248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&gt; SIZE**2)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k = 0	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 &amp; (k &lt;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u= x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row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v = y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column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(u, v,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board[u][v]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+ 1, u, v)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): #if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good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discard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it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   board[u][v] = 0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k = k + 1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graphicFrame>
        <p:nvGraphicFramePr>
          <p:cNvPr id="29698" name="Group 2"/>
          <p:cNvGraphicFramePr>
            <a:graphicFrameLocks noGrp="1"/>
          </p:cNvGraphicFramePr>
          <p:nvPr/>
        </p:nvGraphicFramePr>
        <p:xfrm>
          <a:off x="7239481" y="1201602"/>
          <a:ext cx="3254740" cy="2332829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17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888" name="Rectangle 192"/>
          <p:cNvSpPr>
            <a:spLocks noChangeArrowheads="1"/>
          </p:cNvSpPr>
          <p:nvPr/>
        </p:nvSpPr>
        <p:spPr bwMode="auto">
          <a:xfrm>
            <a:off x="2275280" y="5715352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9891" name="Rectangle 195"/>
          <p:cNvSpPr>
            <a:spLocks noChangeArrowheads="1"/>
          </p:cNvSpPr>
          <p:nvPr/>
        </p:nvSpPr>
        <p:spPr bwMode="auto">
          <a:xfrm>
            <a:off x="3613181" y="5715961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en-US" sz="1633" dirty="0">
                <a:solidFill>
                  <a:srgbClr val="000000"/>
                </a:solidFill>
              </a:rPr>
              <a:t>35</a:t>
            </a:r>
            <a:endParaRPr lang="pt-BR" sz="1633" dirty="0">
              <a:solidFill>
                <a:srgbClr val="000000"/>
              </a:solidFill>
            </a:endParaRPr>
          </a:p>
        </p:txBody>
      </p:sp>
      <p:sp>
        <p:nvSpPr>
          <p:cNvPr id="29893" name="Rectangle 197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1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4" name="Rectangle 198"/>
          <p:cNvSpPr>
            <a:spLocks noChangeArrowheads="1"/>
          </p:cNvSpPr>
          <p:nvPr/>
        </p:nvSpPr>
        <p:spPr bwMode="auto">
          <a:xfrm>
            <a:off x="5017328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9895" name="Freeform 199"/>
          <p:cNvSpPr>
            <a:spLocks/>
          </p:cNvSpPr>
          <p:nvPr/>
        </p:nvSpPr>
        <p:spPr bwMode="auto">
          <a:xfrm>
            <a:off x="7595195" y="4604839"/>
            <a:ext cx="816566" cy="1440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7" name="Rectangle 201"/>
          <p:cNvSpPr>
            <a:spLocks noChangeArrowheads="1"/>
          </p:cNvSpPr>
          <p:nvPr/>
        </p:nvSpPr>
        <p:spPr bwMode="auto">
          <a:xfrm>
            <a:off x="2731808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9899" name="Freeform 203"/>
          <p:cNvSpPr>
            <a:spLocks/>
          </p:cNvSpPr>
          <p:nvPr/>
        </p:nvSpPr>
        <p:spPr bwMode="auto">
          <a:xfrm>
            <a:off x="8829284" y="4866136"/>
            <a:ext cx="816566" cy="1441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903" name="Rectangle 207"/>
          <p:cNvSpPr>
            <a:spLocks noChangeArrowheads="1"/>
          </p:cNvSpPr>
          <p:nvPr/>
        </p:nvSpPr>
        <p:spPr bwMode="auto">
          <a:xfrm>
            <a:off x="5159621" y="6336215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0" name="Rectangle 194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2" name="Freeform 205"/>
          <p:cNvSpPr>
            <a:spLocks/>
          </p:cNvSpPr>
          <p:nvPr/>
        </p:nvSpPr>
        <p:spPr bwMode="auto">
          <a:xfrm>
            <a:off x="5507203" y="5909885"/>
            <a:ext cx="784770" cy="41475"/>
          </a:xfrm>
          <a:custGeom>
            <a:avLst/>
            <a:gdLst>
              <a:gd name="T0" fmla="*/ 0 w 3001"/>
              <a:gd name="T1" fmla="*/ 0 h 1"/>
              <a:gd name="T2" fmla="*/ 3000 w 30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34" name="Rectangle 164"/>
          <p:cNvSpPr>
            <a:spLocks noChangeArrowheads="1"/>
          </p:cNvSpPr>
          <p:nvPr/>
        </p:nvSpPr>
        <p:spPr bwMode="auto">
          <a:xfrm>
            <a:off x="1753946" y="2093985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(29,4,3)</a:t>
            </a:r>
          </a:p>
        </p:txBody>
      </p:sp>
      <p:sp>
        <p:nvSpPr>
          <p:cNvPr id="35" name="Rectangle 200"/>
          <p:cNvSpPr>
            <a:spLocks noChangeArrowheads="1"/>
          </p:cNvSpPr>
          <p:nvPr/>
        </p:nvSpPr>
        <p:spPr bwMode="auto">
          <a:xfrm>
            <a:off x="2406334" y="2746374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(31,5,3)</a:t>
            </a:r>
          </a:p>
        </p:txBody>
      </p:sp>
      <p:sp>
        <p:nvSpPr>
          <p:cNvPr id="36" name="Rectangle 207"/>
          <p:cNvSpPr>
            <a:spLocks noChangeArrowheads="1"/>
          </p:cNvSpPr>
          <p:nvPr/>
        </p:nvSpPr>
        <p:spPr bwMode="auto">
          <a:xfrm>
            <a:off x="2080860" y="2420899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(30,6,4)</a:t>
            </a:r>
          </a:p>
        </p:txBody>
      </p:sp>
      <p:sp>
        <p:nvSpPr>
          <p:cNvPr id="49" name="Rectangle 206"/>
          <p:cNvSpPr>
            <a:spLocks noChangeArrowheads="1"/>
          </p:cNvSpPr>
          <p:nvPr/>
        </p:nvSpPr>
        <p:spPr bwMode="auto">
          <a:xfrm>
            <a:off x="2733249" y="3073288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(32,3,3)</a:t>
            </a:r>
          </a:p>
        </p:txBody>
      </p:sp>
      <p:sp>
        <p:nvSpPr>
          <p:cNvPr id="50" name="Rectangle 211"/>
          <p:cNvSpPr>
            <a:spLocks noChangeArrowheads="1"/>
          </p:cNvSpPr>
          <p:nvPr/>
        </p:nvSpPr>
        <p:spPr bwMode="auto">
          <a:xfrm>
            <a:off x="3027040" y="3400202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(33,1,2)</a:t>
            </a:r>
          </a:p>
        </p:txBody>
      </p:sp>
      <p:sp>
        <p:nvSpPr>
          <p:cNvPr id="52" name="Rectangle 200"/>
          <p:cNvSpPr>
            <a:spLocks noChangeArrowheads="1"/>
          </p:cNvSpPr>
          <p:nvPr/>
        </p:nvSpPr>
        <p:spPr bwMode="auto">
          <a:xfrm>
            <a:off x="3287707" y="3727116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(34,0,4)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753945" y="1769544"/>
            <a:ext cx="343364" cy="343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33"/>
              <a:t>...</a:t>
            </a:r>
          </a:p>
        </p:txBody>
      </p:sp>
      <p:sp>
        <p:nvSpPr>
          <p:cNvPr id="37" name="Rectangle 200"/>
          <p:cNvSpPr>
            <a:spLocks noChangeArrowheads="1"/>
          </p:cNvSpPr>
          <p:nvPr/>
        </p:nvSpPr>
        <p:spPr bwMode="auto">
          <a:xfrm>
            <a:off x="3550478" y="4055604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dirty="0" err="1">
                <a:solidFill>
                  <a:srgbClr val="000000"/>
                </a:solidFill>
              </a:rPr>
              <a:t>try_move</a:t>
            </a:r>
            <a:r>
              <a:rPr lang="pt-BR" sz="1452" dirty="0">
                <a:solidFill>
                  <a:srgbClr val="000000"/>
                </a:solidFill>
              </a:rPr>
              <a:t>(35,1,6)</a:t>
            </a:r>
          </a:p>
        </p:txBody>
      </p:sp>
      <p:graphicFrame>
        <p:nvGraphicFramePr>
          <p:cNvPr id="4" name="Group 166">
            <a:extLst>
              <a:ext uri="{FF2B5EF4-FFF2-40B4-BE49-F238E27FC236}">
                <a16:creationId xmlns:a16="http://schemas.microsoft.com/office/drawing/2014/main" id="{3FEF6220-04BE-1C6A-D34B-D35C716349D8}"/>
              </a:ext>
            </a:extLst>
          </p:cNvPr>
          <p:cNvGraphicFramePr>
            <a:graphicFrameLocks noGrp="1"/>
          </p:cNvGraphicFramePr>
          <p:nvPr/>
        </p:nvGraphicFramePr>
        <p:xfrm>
          <a:off x="2232075" y="5314158"/>
          <a:ext cx="3162572" cy="375880"/>
        </p:xfrm>
        <a:graphic>
          <a:graphicData uri="http://schemas.openxmlformats.org/drawingml/2006/table">
            <a:tbl>
              <a:tblPr/>
              <a:tblGrid>
                <a:gridCol w="4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88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k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u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qt_mov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x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y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245520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95" grpId="0" animBg="1"/>
      <p:bldP spid="29895" grpId="1" animBg="1"/>
      <p:bldP spid="29899" grpId="0" animBg="1"/>
      <p:bldP spid="29899" grpId="1" animBg="1"/>
      <p:bldP spid="29890" grpId="0" animBg="1"/>
      <p:bldP spid="32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96"/>
          <p:cNvSpPr txBox="1">
            <a:spLocks noChangeArrowheads="1"/>
          </p:cNvSpPr>
          <p:nvPr/>
        </p:nvSpPr>
        <p:spPr bwMode="auto">
          <a:xfrm>
            <a:off x="4022296" y="6308852"/>
            <a:ext cx="4229408" cy="51701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{2, 1, -1, -2, -2, -1,  1,  2}</a:t>
            </a:r>
          </a:p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{1, 2,  2,  1, -1, -2, -2, -1}</a:t>
            </a:r>
          </a:p>
        </p:txBody>
      </p:sp>
      <p:sp>
        <p:nvSpPr>
          <p:cNvPr id="26" name="Text Box 165"/>
          <p:cNvSpPr txBox="1">
            <a:spLocks noChangeArrowheads="1"/>
          </p:cNvSpPr>
          <p:nvPr/>
        </p:nvSpPr>
        <p:spPr bwMode="auto">
          <a:xfrm>
            <a:off x="6030675" y="3755623"/>
            <a:ext cx="4768678" cy="248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&gt; SIZE**2)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k = 0	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 &amp; (k &lt;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u= x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row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v = y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column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(u, v,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board[u][v]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+ 1, u, v)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): #if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good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discard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it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   board[u][v] = 0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k = k + 1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839788" y="457200"/>
            <a:ext cx="3932237" cy="1445172"/>
          </a:xfrm>
          <a:ln/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sp>
        <p:nvSpPr>
          <p:cNvPr id="29888" name="Rectangle 192"/>
          <p:cNvSpPr>
            <a:spLocks noChangeArrowheads="1"/>
          </p:cNvSpPr>
          <p:nvPr/>
        </p:nvSpPr>
        <p:spPr bwMode="auto">
          <a:xfrm>
            <a:off x="2275280" y="5715352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9889" name="Rectangle 193"/>
          <p:cNvSpPr>
            <a:spLocks noChangeArrowheads="1"/>
          </p:cNvSpPr>
          <p:nvPr/>
        </p:nvSpPr>
        <p:spPr bwMode="auto">
          <a:xfrm>
            <a:off x="2731808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9891" name="Rectangle 195"/>
          <p:cNvSpPr>
            <a:spLocks noChangeArrowheads="1"/>
          </p:cNvSpPr>
          <p:nvPr/>
        </p:nvSpPr>
        <p:spPr bwMode="auto">
          <a:xfrm>
            <a:off x="3613181" y="5715961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en-US" sz="1633">
                <a:solidFill>
                  <a:srgbClr val="000000"/>
                </a:solidFill>
              </a:rPr>
              <a:t>35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3" name="Rectangle 197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1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4" name="Rectangle 198"/>
          <p:cNvSpPr>
            <a:spLocks noChangeArrowheads="1"/>
          </p:cNvSpPr>
          <p:nvPr/>
        </p:nvSpPr>
        <p:spPr bwMode="auto">
          <a:xfrm>
            <a:off x="5017328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6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5" name="Freeform 199"/>
          <p:cNvSpPr>
            <a:spLocks/>
          </p:cNvSpPr>
          <p:nvPr/>
        </p:nvSpPr>
        <p:spPr bwMode="auto">
          <a:xfrm>
            <a:off x="7512651" y="4483502"/>
            <a:ext cx="816566" cy="1440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7" name="Rectangle 201"/>
          <p:cNvSpPr>
            <a:spLocks noChangeArrowheads="1"/>
          </p:cNvSpPr>
          <p:nvPr/>
        </p:nvSpPr>
        <p:spPr bwMode="auto">
          <a:xfrm>
            <a:off x="2731808" y="5715060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9898" name="Rectangle 202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899" name="Freeform 203"/>
          <p:cNvSpPr>
            <a:spLocks/>
          </p:cNvSpPr>
          <p:nvPr/>
        </p:nvSpPr>
        <p:spPr bwMode="auto">
          <a:xfrm>
            <a:off x="8866852" y="4866136"/>
            <a:ext cx="816566" cy="1441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903" name="Rectangle 207"/>
          <p:cNvSpPr>
            <a:spLocks noChangeArrowheads="1"/>
          </p:cNvSpPr>
          <p:nvPr/>
        </p:nvSpPr>
        <p:spPr bwMode="auto">
          <a:xfrm>
            <a:off x="5442464" y="6336215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0" name="Rectangle 194"/>
          <p:cNvSpPr>
            <a:spLocks noChangeArrowheads="1"/>
          </p:cNvSpPr>
          <p:nvPr/>
        </p:nvSpPr>
        <p:spPr bwMode="auto">
          <a:xfrm>
            <a:off x="3189776" y="5715060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32" name="Freeform 205"/>
          <p:cNvSpPr>
            <a:spLocks/>
          </p:cNvSpPr>
          <p:nvPr/>
        </p:nvSpPr>
        <p:spPr bwMode="auto">
          <a:xfrm>
            <a:off x="5507203" y="5909885"/>
            <a:ext cx="784770" cy="41475"/>
          </a:xfrm>
          <a:custGeom>
            <a:avLst/>
            <a:gdLst>
              <a:gd name="T0" fmla="*/ 0 w 3001"/>
              <a:gd name="T1" fmla="*/ 0 h 1"/>
              <a:gd name="T2" fmla="*/ 3000 w 30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graphicFrame>
        <p:nvGraphicFramePr>
          <p:cNvPr id="37" name="Group 2"/>
          <p:cNvGraphicFramePr>
            <a:graphicFrameLocks noGrp="1"/>
          </p:cNvGraphicFramePr>
          <p:nvPr/>
        </p:nvGraphicFramePr>
        <p:xfrm>
          <a:off x="7239481" y="1233133"/>
          <a:ext cx="3254740" cy="2332829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17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" name="Rectangle 164"/>
          <p:cNvSpPr>
            <a:spLocks noChangeArrowheads="1"/>
          </p:cNvSpPr>
          <p:nvPr/>
        </p:nvSpPr>
        <p:spPr bwMode="auto">
          <a:xfrm>
            <a:off x="1753946" y="2093985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(29,4,3)</a:t>
            </a:r>
          </a:p>
        </p:txBody>
      </p:sp>
      <p:sp>
        <p:nvSpPr>
          <p:cNvPr id="39" name="Rectangle 200"/>
          <p:cNvSpPr>
            <a:spLocks noChangeArrowheads="1"/>
          </p:cNvSpPr>
          <p:nvPr/>
        </p:nvSpPr>
        <p:spPr bwMode="auto">
          <a:xfrm>
            <a:off x="2406334" y="2746374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(31,5,3)</a:t>
            </a:r>
          </a:p>
        </p:txBody>
      </p:sp>
      <p:sp>
        <p:nvSpPr>
          <p:cNvPr id="40" name="Rectangle 207"/>
          <p:cNvSpPr>
            <a:spLocks noChangeArrowheads="1"/>
          </p:cNvSpPr>
          <p:nvPr/>
        </p:nvSpPr>
        <p:spPr bwMode="auto">
          <a:xfrm>
            <a:off x="2080860" y="2420899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(30,6,4)</a:t>
            </a:r>
          </a:p>
        </p:txBody>
      </p:sp>
      <p:sp>
        <p:nvSpPr>
          <p:cNvPr id="41" name="Rectangle 206"/>
          <p:cNvSpPr>
            <a:spLocks noChangeArrowheads="1"/>
          </p:cNvSpPr>
          <p:nvPr/>
        </p:nvSpPr>
        <p:spPr bwMode="auto">
          <a:xfrm>
            <a:off x="2733249" y="3073288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(32,3,3)</a:t>
            </a:r>
          </a:p>
        </p:txBody>
      </p:sp>
      <p:sp>
        <p:nvSpPr>
          <p:cNvPr id="42" name="Rectangle 211"/>
          <p:cNvSpPr>
            <a:spLocks noChangeArrowheads="1"/>
          </p:cNvSpPr>
          <p:nvPr/>
        </p:nvSpPr>
        <p:spPr bwMode="auto">
          <a:xfrm>
            <a:off x="3027040" y="3400202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(33,1,2)</a:t>
            </a:r>
          </a:p>
        </p:txBody>
      </p:sp>
      <p:sp>
        <p:nvSpPr>
          <p:cNvPr id="43" name="Rectangle 200"/>
          <p:cNvSpPr>
            <a:spLocks noChangeArrowheads="1"/>
          </p:cNvSpPr>
          <p:nvPr/>
        </p:nvSpPr>
        <p:spPr bwMode="auto">
          <a:xfrm>
            <a:off x="3287707" y="3727116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(34,0,4)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753945" y="1769544"/>
            <a:ext cx="343364" cy="343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33"/>
              <a:t>...</a:t>
            </a:r>
          </a:p>
        </p:txBody>
      </p:sp>
      <p:sp>
        <p:nvSpPr>
          <p:cNvPr id="45" name="Rectangle 200"/>
          <p:cNvSpPr>
            <a:spLocks noChangeArrowheads="1"/>
          </p:cNvSpPr>
          <p:nvPr/>
        </p:nvSpPr>
        <p:spPr bwMode="auto">
          <a:xfrm>
            <a:off x="3550478" y="4055604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(35,1,6)</a:t>
            </a:r>
          </a:p>
        </p:txBody>
      </p:sp>
      <p:graphicFrame>
        <p:nvGraphicFramePr>
          <p:cNvPr id="3" name="Group 166">
            <a:extLst>
              <a:ext uri="{FF2B5EF4-FFF2-40B4-BE49-F238E27FC236}">
                <a16:creationId xmlns:a16="http://schemas.microsoft.com/office/drawing/2014/main" id="{B73906D3-4FBA-921A-A247-F63A5EFEC602}"/>
              </a:ext>
            </a:extLst>
          </p:cNvPr>
          <p:cNvGraphicFramePr>
            <a:graphicFrameLocks noGrp="1"/>
          </p:cNvGraphicFramePr>
          <p:nvPr/>
        </p:nvGraphicFramePr>
        <p:xfrm>
          <a:off x="2232075" y="5314158"/>
          <a:ext cx="3162572" cy="375880"/>
        </p:xfrm>
        <a:graphic>
          <a:graphicData uri="http://schemas.openxmlformats.org/drawingml/2006/table">
            <a:tbl>
              <a:tblPr/>
              <a:tblGrid>
                <a:gridCol w="4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88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k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u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qt_mov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x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y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387468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95" grpId="0" animBg="1"/>
      <p:bldP spid="29895" grpId="1" animBg="1"/>
      <p:bldP spid="29899" grpId="0" animBg="1"/>
      <p:bldP spid="29899" grpId="1" animBg="1"/>
      <p:bldP spid="29890" grpId="0" animBg="1"/>
      <p:bldP spid="32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96"/>
          <p:cNvSpPr txBox="1">
            <a:spLocks noChangeArrowheads="1"/>
          </p:cNvSpPr>
          <p:nvPr/>
        </p:nvSpPr>
        <p:spPr bwMode="auto">
          <a:xfrm>
            <a:off x="4022296" y="6308852"/>
            <a:ext cx="4229408" cy="51701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{2, 1, -1, -2, -2, -1,  1,  2}</a:t>
            </a:r>
          </a:p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{1, 2,  2,  1, -1, -2, -2, -1}</a:t>
            </a:r>
          </a:p>
        </p:txBody>
      </p:sp>
      <p:sp>
        <p:nvSpPr>
          <p:cNvPr id="26" name="Text Box 165"/>
          <p:cNvSpPr txBox="1">
            <a:spLocks noChangeArrowheads="1"/>
          </p:cNvSpPr>
          <p:nvPr/>
        </p:nvSpPr>
        <p:spPr bwMode="auto">
          <a:xfrm>
            <a:off x="6030675" y="3755623"/>
            <a:ext cx="4768678" cy="248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&gt; SIZE**2)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k = 0	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 &amp; (k &lt;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u= x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row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v = y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column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(u, v,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board[u][v]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+ 1, u, v)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): #if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good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discard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it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   board[u][v] = 0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k = k + 1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sp>
        <p:nvSpPr>
          <p:cNvPr id="29888" name="Rectangle 192"/>
          <p:cNvSpPr>
            <a:spLocks noChangeArrowheads="1"/>
          </p:cNvSpPr>
          <p:nvPr/>
        </p:nvSpPr>
        <p:spPr bwMode="auto">
          <a:xfrm>
            <a:off x="2275280" y="5715352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9889" name="Rectangle 193"/>
          <p:cNvSpPr>
            <a:spLocks noChangeArrowheads="1"/>
          </p:cNvSpPr>
          <p:nvPr/>
        </p:nvSpPr>
        <p:spPr bwMode="auto">
          <a:xfrm>
            <a:off x="2731808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9891" name="Rectangle 195"/>
          <p:cNvSpPr>
            <a:spLocks noChangeArrowheads="1"/>
          </p:cNvSpPr>
          <p:nvPr/>
        </p:nvSpPr>
        <p:spPr bwMode="auto">
          <a:xfrm>
            <a:off x="3613181" y="5715961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en-US" sz="1633">
                <a:solidFill>
                  <a:srgbClr val="000000"/>
                </a:solidFill>
              </a:rPr>
              <a:t>35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3" name="Rectangle 197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9894" name="Rectangle 198"/>
          <p:cNvSpPr>
            <a:spLocks noChangeArrowheads="1"/>
          </p:cNvSpPr>
          <p:nvPr/>
        </p:nvSpPr>
        <p:spPr bwMode="auto">
          <a:xfrm>
            <a:off x="5017328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6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5" name="Freeform 199"/>
          <p:cNvSpPr>
            <a:spLocks/>
          </p:cNvSpPr>
          <p:nvPr/>
        </p:nvSpPr>
        <p:spPr bwMode="auto">
          <a:xfrm>
            <a:off x="7590570" y="4483502"/>
            <a:ext cx="816566" cy="1440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7" name="Rectangle 201"/>
          <p:cNvSpPr>
            <a:spLocks noChangeArrowheads="1"/>
          </p:cNvSpPr>
          <p:nvPr/>
        </p:nvSpPr>
        <p:spPr bwMode="auto">
          <a:xfrm>
            <a:off x="2731808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9898" name="Rectangle 202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9899" name="Freeform 203"/>
          <p:cNvSpPr>
            <a:spLocks/>
          </p:cNvSpPr>
          <p:nvPr/>
        </p:nvSpPr>
        <p:spPr bwMode="auto">
          <a:xfrm>
            <a:off x="8823280" y="4866136"/>
            <a:ext cx="816566" cy="1441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903" name="Rectangle 207"/>
          <p:cNvSpPr>
            <a:spLocks noChangeArrowheads="1"/>
          </p:cNvSpPr>
          <p:nvPr/>
        </p:nvSpPr>
        <p:spPr bwMode="auto">
          <a:xfrm>
            <a:off x="5812865" y="6336215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0" name="Rectangle 194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32" name="Freeform 205"/>
          <p:cNvSpPr>
            <a:spLocks/>
          </p:cNvSpPr>
          <p:nvPr/>
        </p:nvSpPr>
        <p:spPr bwMode="auto">
          <a:xfrm>
            <a:off x="5507203" y="5909885"/>
            <a:ext cx="784770" cy="41475"/>
          </a:xfrm>
          <a:custGeom>
            <a:avLst/>
            <a:gdLst>
              <a:gd name="T0" fmla="*/ 0 w 3001"/>
              <a:gd name="T1" fmla="*/ 0 h 1"/>
              <a:gd name="T2" fmla="*/ 3000 w 30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graphicFrame>
        <p:nvGraphicFramePr>
          <p:cNvPr id="37" name="Group 2"/>
          <p:cNvGraphicFramePr>
            <a:graphicFrameLocks noGrp="1"/>
          </p:cNvGraphicFramePr>
          <p:nvPr/>
        </p:nvGraphicFramePr>
        <p:xfrm>
          <a:off x="7239481" y="1212112"/>
          <a:ext cx="3254740" cy="2332829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17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" name="Rectangle 164"/>
          <p:cNvSpPr>
            <a:spLocks noChangeArrowheads="1"/>
          </p:cNvSpPr>
          <p:nvPr/>
        </p:nvSpPr>
        <p:spPr bwMode="auto">
          <a:xfrm>
            <a:off x="1753946" y="2178067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(29,4,3)</a:t>
            </a:r>
          </a:p>
        </p:txBody>
      </p:sp>
      <p:sp>
        <p:nvSpPr>
          <p:cNvPr id="39" name="Rectangle 200"/>
          <p:cNvSpPr>
            <a:spLocks noChangeArrowheads="1"/>
          </p:cNvSpPr>
          <p:nvPr/>
        </p:nvSpPr>
        <p:spPr bwMode="auto">
          <a:xfrm>
            <a:off x="2406334" y="2830456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(31,5,3)</a:t>
            </a:r>
          </a:p>
        </p:txBody>
      </p:sp>
      <p:sp>
        <p:nvSpPr>
          <p:cNvPr id="40" name="Rectangle 207"/>
          <p:cNvSpPr>
            <a:spLocks noChangeArrowheads="1"/>
          </p:cNvSpPr>
          <p:nvPr/>
        </p:nvSpPr>
        <p:spPr bwMode="auto">
          <a:xfrm>
            <a:off x="2080860" y="2504981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(30,6,4)</a:t>
            </a:r>
          </a:p>
        </p:txBody>
      </p:sp>
      <p:sp>
        <p:nvSpPr>
          <p:cNvPr id="41" name="Rectangle 206"/>
          <p:cNvSpPr>
            <a:spLocks noChangeArrowheads="1"/>
          </p:cNvSpPr>
          <p:nvPr/>
        </p:nvSpPr>
        <p:spPr bwMode="auto">
          <a:xfrm>
            <a:off x="2733249" y="3157370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(32,3,3)</a:t>
            </a:r>
          </a:p>
        </p:txBody>
      </p:sp>
      <p:sp>
        <p:nvSpPr>
          <p:cNvPr id="42" name="Rectangle 211"/>
          <p:cNvSpPr>
            <a:spLocks noChangeArrowheads="1"/>
          </p:cNvSpPr>
          <p:nvPr/>
        </p:nvSpPr>
        <p:spPr bwMode="auto">
          <a:xfrm>
            <a:off x="3027040" y="3484284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(33,1,2)</a:t>
            </a:r>
          </a:p>
        </p:txBody>
      </p:sp>
      <p:sp>
        <p:nvSpPr>
          <p:cNvPr id="43" name="Rectangle 200"/>
          <p:cNvSpPr>
            <a:spLocks noChangeArrowheads="1"/>
          </p:cNvSpPr>
          <p:nvPr/>
        </p:nvSpPr>
        <p:spPr bwMode="auto">
          <a:xfrm>
            <a:off x="3287707" y="3811198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(34,0,4)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753945" y="1853626"/>
            <a:ext cx="343364" cy="343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33">
                <a:solidFill>
                  <a:prstClr val="black"/>
                </a:solidFill>
              </a:rPr>
              <a:t>...</a:t>
            </a:r>
          </a:p>
        </p:txBody>
      </p:sp>
      <p:sp>
        <p:nvSpPr>
          <p:cNvPr id="29" name="Rectangle 200"/>
          <p:cNvSpPr>
            <a:spLocks noChangeArrowheads="1"/>
          </p:cNvSpPr>
          <p:nvPr/>
        </p:nvSpPr>
        <p:spPr bwMode="auto">
          <a:xfrm>
            <a:off x="3550478" y="4139686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(35,1,6)</a:t>
            </a:r>
          </a:p>
        </p:txBody>
      </p:sp>
      <p:graphicFrame>
        <p:nvGraphicFramePr>
          <p:cNvPr id="3" name="Group 166">
            <a:extLst>
              <a:ext uri="{FF2B5EF4-FFF2-40B4-BE49-F238E27FC236}">
                <a16:creationId xmlns:a16="http://schemas.microsoft.com/office/drawing/2014/main" id="{52F53425-35B3-943B-6B3E-16843D2F1B56}"/>
              </a:ext>
            </a:extLst>
          </p:cNvPr>
          <p:cNvGraphicFramePr>
            <a:graphicFrameLocks noGrp="1"/>
          </p:cNvGraphicFramePr>
          <p:nvPr/>
        </p:nvGraphicFramePr>
        <p:xfrm>
          <a:off x="2232075" y="5314158"/>
          <a:ext cx="3162572" cy="375880"/>
        </p:xfrm>
        <a:graphic>
          <a:graphicData uri="http://schemas.openxmlformats.org/drawingml/2006/table">
            <a:tbl>
              <a:tblPr/>
              <a:tblGrid>
                <a:gridCol w="4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88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k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u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qt_mov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x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y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661963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95" grpId="0" animBg="1"/>
      <p:bldP spid="29895" grpId="1" animBg="1"/>
      <p:bldP spid="29899" grpId="0" animBg="1"/>
      <p:bldP spid="29899" grpId="1" animBg="1"/>
      <p:bldP spid="29890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For </a:t>
            </a:r>
            <a:r>
              <a:rPr lang="pt-BR" dirty="0" err="1">
                <a:solidFill>
                  <a:schemeClr val="tx2"/>
                </a:solidFill>
              </a:rPr>
              <a:t>n</a:t>
            </a:r>
            <a:r>
              <a:rPr lang="pt-BR" dirty="0"/>
              <a:t> </a:t>
            </a:r>
            <a:r>
              <a:rPr lang="pt-BR" dirty="0" err="1"/>
              <a:t>starting</a:t>
            </a:r>
            <a:r>
              <a:rPr lang="pt-BR" dirty="0"/>
              <a:t> in 5:</a:t>
            </a:r>
          </a:p>
          <a:p>
            <a:pPr lvl="1"/>
            <a:r>
              <a:rPr lang="pt-BR" dirty="0" err="1"/>
              <a:t>factorial</a:t>
            </a:r>
            <a:r>
              <a:rPr lang="pt-BR" dirty="0"/>
              <a:t>(4) * 5</a:t>
            </a:r>
          </a:p>
          <a:p>
            <a:pPr lvl="1"/>
            <a:r>
              <a:rPr lang="pt-BR" dirty="0" err="1"/>
              <a:t>factorial</a:t>
            </a:r>
            <a:r>
              <a:rPr lang="pt-BR" dirty="0"/>
              <a:t>(3) * 4</a:t>
            </a:r>
          </a:p>
          <a:p>
            <a:pPr lvl="1"/>
            <a:r>
              <a:rPr lang="pt-BR" dirty="0" err="1"/>
              <a:t>factorial</a:t>
            </a:r>
            <a:r>
              <a:rPr lang="pt-BR" dirty="0"/>
              <a:t>(2) * 3</a:t>
            </a:r>
          </a:p>
          <a:p>
            <a:pPr lvl="1"/>
            <a:r>
              <a:rPr lang="pt-BR" dirty="0" err="1"/>
              <a:t>factorial</a:t>
            </a:r>
            <a:r>
              <a:rPr lang="pt-BR" dirty="0"/>
              <a:t>(1) * 2</a:t>
            </a:r>
          </a:p>
          <a:p>
            <a:pPr lvl="1"/>
            <a:r>
              <a:rPr lang="pt-BR" dirty="0"/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6875F0-A709-6F32-2A63-3777B6ADEA87}"/>
              </a:ext>
            </a:extLst>
          </p:cNvPr>
          <p:cNvSpPr/>
          <p:nvPr/>
        </p:nvSpPr>
        <p:spPr>
          <a:xfrm>
            <a:off x="5214796" y="2909850"/>
            <a:ext cx="5911913" cy="20605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/>
            <a:r>
              <a:rPr lang="pt-BR" sz="2400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def</a:t>
            </a:r>
            <a:r>
              <a:rPr lang="pt-BR" sz="2400" dirty="0">
                <a:latin typeface="Courier New" pitchFamily="49" charset="0"/>
                <a:ea typeface="DejaVu Sans" pitchFamily="2"/>
                <a:cs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factorial</a:t>
            </a:r>
            <a:r>
              <a:rPr lang="pt-BR" sz="2400" dirty="0">
                <a:latin typeface="Courier New" pitchFamily="49" charset="0"/>
                <a:ea typeface="DejaVu Sans" pitchFamily="2"/>
                <a:cs typeface="Courier New" pitchFamily="49" charset="0"/>
              </a:rPr>
              <a:t>(</a:t>
            </a:r>
            <a:r>
              <a:rPr lang="pt-BR" sz="2400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n</a:t>
            </a:r>
            <a:r>
              <a:rPr lang="pt-BR" sz="2400" dirty="0">
                <a:latin typeface="Courier New" pitchFamily="49" charset="0"/>
                <a:ea typeface="DejaVu Sans" pitchFamily="2"/>
                <a:cs typeface="Courier New" pitchFamily="49" charset="0"/>
              </a:rPr>
              <a:t>):</a:t>
            </a:r>
          </a:p>
          <a:p>
            <a:pPr hangingPunct="0"/>
            <a:r>
              <a:rPr lang="pt-BR" sz="2400" dirty="0">
                <a:latin typeface="Courier New" pitchFamily="49" charset="0"/>
                <a:ea typeface="DejaVu Sans" pitchFamily="2"/>
                <a:cs typeface="Courier New" pitchFamily="49" charset="0"/>
              </a:rPr>
              <a:t>    </a:t>
            </a:r>
            <a:r>
              <a:rPr lang="pt-BR" sz="2400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if</a:t>
            </a:r>
            <a:r>
              <a:rPr lang="pt-BR" sz="2400" dirty="0">
                <a:latin typeface="Courier New" pitchFamily="49" charset="0"/>
                <a:ea typeface="DejaVu Sans" pitchFamily="2"/>
                <a:cs typeface="Courier New" pitchFamily="49" charset="0"/>
              </a:rPr>
              <a:t>(</a:t>
            </a:r>
            <a:r>
              <a:rPr lang="pt-BR" sz="2400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n</a:t>
            </a:r>
            <a:r>
              <a:rPr lang="pt-BR" sz="2400" dirty="0">
                <a:latin typeface="Courier New" pitchFamily="49" charset="0"/>
                <a:ea typeface="DejaVu Sans" pitchFamily="2"/>
                <a:cs typeface="Courier New" pitchFamily="49" charset="0"/>
              </a:rPr>
              <a:t> &lt;= 1):</a:t>
            </a:r>
          </a:p>
          <a:p>
            <a:pPr hangingPunct="0"/>
            <a:r>
              <a:rPr lang="pt-BR" sz="2400" dirty="0">
                <a:latin typeface="Courier New" pitchFamily="49" charset="0"/>
                <a:ea typeface="DejaVu Sans" pitchFamily="2"/>
                <a:cs typeface="Courier New" pitchFamily="49" charset="0"/>
              </a:rPr>
              <a:t>        </a:t>
            </a:r>
            <a:r>
              <a:rPr lang="pt-BR" sz="2400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return</a:t>
            </a:r>
            <a:r>
              <a:rPr lang="pt-BR" sz="2400" dirty="0">
                <a:latin typeface="Courier New" pitchFamily="49" charset="0"/>
                <a:ea typeface="DejaVu Sans" pitchFamily="2"/>
                <a:cs typeface="Courier New" pitchFamily="49" charset="0"/>
              </a:rPr>
              <a:t> 1</a:t>
            </a:r>
          </a:p>
          <a:p>
            <a:pPr hangingPunct="0"/>
            <a:r>
              <a:rPr lang="pt-BR" sz="2400" dirty="0">
                <a:latin typeface="Courier New" pitchFamily="49" charset="0"/>
                <a:ea typeface="DejaVu Sans" pitchFamily="2"/>
                <a:cs typeface="Courier New" pitchFamily="49" charset="0"/>
              </a:rPr>
              <a:t>    </a:t>
            </a:r>
            <a:r>
              <a:rPr lang="pt-BR" sz="2400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else</a:t>
            </a:r>
            <a:r>
              <a:rPr lang="pt-BR" sz="2400" dirty="0">
                <a:latin typeface="Courier New" pitchFamily="49" charset="0"/>
                <a:ea typeface="DejaVu Sans" pitchFamily="2"/>
                <a:cs typeface="Courier New" pitchFamily="49" charset="0"/>
              </a:rPr>
              <a:t>:</a:t>
            </a:r>
          </a:p>
          <a:p>
            <a:pPr hangingPunct="0"/>
            <a:r>
              <a:rPr lang="pt-BR" sz="2400" dirty="0">
                <a:latin typeface="Courier New" pitchFamily="49" charset="0"/>
                <a:ea typeface="DejaVu Sans" pitchFamily="2"/>
                <a:cs typeface="Courier New" pitchFamily="49" charset="0"/>
              </a:rPr>
              <a:t>        </a:t>
            </a:r>
            <a:r>
              <a:rPr lang="pt-BR" sz="2400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return</a:t>
            </a:r>
            <a:r>
              <a:rPr lang="pt-BR" sz="2400" dirty="0">
                <a:latin typeface="Courier New" pitchFamily="49" charset="0"/>
                <a:ea typeface="DejaVu Sans" pitchFamily="2"/>
                <a:cs typeface="Courier New" pitchFamily="49" charset="0"/>
              </a:rPr>
              <a:t> </a:t>
            </a:r>
            <a:r>
              <a:rPr lang="pt-BR" sz="2400" b="1" dirty="0" err="1">
                <a:solidFill>
                  <a:schemeClr val="tx2"/>
                </a:solidFill>
                <a:latin typeface="Courier New" pitchFamily="49" charset="0"/>
                <a:ea typeface="DejaVu Sans" pitchFamily="2"/>
                <a:cs typeface="Courier New" pitchFamily="49" charset="0"/>
              </a:rPr>
              <a:t>factorial</a:t>
            </a:r>
            <a:r>
              <a:rPr lang="pt-BR" sz="2400" b="1" dirty="0">
                <a:solidFill>
                  <a:schemeClr val="tx2"/>
                </a:solidFill>
                <a:latin typeface="Courier New" pitchFamily="49" charset="0"/>
                <a:ea typeface="DejaVu Sans" pitchFamily="2"/>
                <a:cs typeface="Courier New" pitchFamily="49" charset="0"/>
              </a:rPr>
              <a:t>(n-1)</a:t>
            </a:r>
            <a:r>
              <a:rPr lang="pt-BR" sz="2400" dirty="0">
                <a:latin typeface="Courier New" pitchFamily="49" charset="0"/>
                <a:ea typeface="DejaVu Sans" pitchFamily="2"/>
                <a:cs typeface="Courier New" pitchFamily="49" charset="0"/>
              </a:rPr>
              <a:t>*</a:t>
            </a:r>
            <a:r>
              <a:rPr lang="pt-BR" sz="2400" dirty="0" err="1">
                <a:latin typeface="Courier New" pitchFamily="49" charset="0"/>
                <a:ea typeface="DejaVu Sans" pitchFamily="2"/>
                <a:cs typeface="Courier New" pitchFamily="49" charset="0"/>
              </a:rPr>
              <a:t>n</a:t>
            </a:r>
            <a:endParaRPr lang="pt-BR" sz="2400" dirty="0">
              <a:latin typeface="Courier New" pitchFamily="49" charset="0"/>
              <a:ea typeface="DejaVu Sans" pitchFamily="2"/>
              <a:cs typeface="Courier New" pitchFamily="49" charset="0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4DCC4F3-6C70-7B86-FEDC-10D516FB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365351820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96"/>
          <p:cNvSpPr txBox="1">
            <a:spLocks noChangeArrowheads="1"/>
          </p:cNvSpPr>
          <p:nvPr/>
        </p:nvSpPr>
        <p:spPr bwMode="auto">
          <a:xfrm>
            <a:off x="4022296" y="6308852"/>
            <a:ext cx="4229408" cy="51701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{2, 1, -1, -2, -2, -1,  1,  2}</a:t>
            </a:r>
          </a:p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{1, 2,  2,  1, -1, -2, -2, -1}</a:t>
            </a:r>
          </a:p>
        </p:txBody>
      </p:sp>
      <p:sp>
        <p:nvSpPr>
          <p:cNvPr id="26" name="Text Box 165"/>
          <p:cNvSpPr txBox="1">
            <a:spLocks noChangeArrowheads="1"/>
          </p:cNvSpPr>
          <p:nvPr/>
        </p:nvSpPr>
        <p:spPr bwMode="auto">
          <a:xfrm>
            <a:off x="6030675" y="3755623"/>
            <a:ext cx="4768678" cy="248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&gt; SIZE**2)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k = 0	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 &amp; (k &lt;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u= x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row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v = y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column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(u, v,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board[u][v]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+ 1, u, v)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): #if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good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discard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it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   board[u][v] = 0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k = k + 1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sp>
        <p:nvSpPr>
          <p:cNvPr id="29888" name="Rectangle 192"/>
          <p:cNvSpPr>
            <a:spLocks noChangeArrowheads="1"/>
          </p:cNvSpPr>
          <p:nvPr/>
        </p:nvSpPr>
        <p:spPr bwMode="auto">
          <a:xfrm>
            <a:off x="2275280" y="5715352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9889" name="Rectangle 193"/>
          <p:cNvSpPr>
            <a:spLocks noChangeArrowheads="1"/>
          </p:cNvSpPr>
          <p:nvPr/>
        </p:nvSpPr>
        <p:spPr bwMode="auto">
          <a:xfrm>
            <a:off x="2731808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9891" name="Rectangle 195"/>
          <p:cNvSpPr>
            <a:spLocks noChangeArrowheads="1"/>
          </p:cNvSpPr>
          <p:nvPr/>
        </p:nvSpPr>
        <p:spPr bwMode="auto">
          <a:xfrm>
            <a:off x="3613181" y="5715961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en-US" sz="1633">
                <a:solidFill>
                  <a:srgbClr val="000000"/>
                </a:solidFill>
              </a:rPr>
              <a:t>35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3" name="Rectangle 197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9894" name="Rectangle 198"/>
          <p:cNvSpPr>
            <a:spLocks noChangeArrowheads="1"/>
          </p:cNvSpPr>
          <p:nvPr/>
        </p:nvSpPr>
        <p:spPr bwMode="auto">
          <a:xfrm>
            <a:off x="5017328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6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5" name="Freeform 199"/>
          <p:cNvSpPr>
            <a:spLocks/>
          </p:cNvSpPr>
          <p:nvPr/>
        </p:nvSpPr>
        <p:spPr bwMode="auto">
          <a:xfrm>
            <a:off x="7729109" y="4604839"/>
            <a:ext cx="816566" cy="1440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7" name="Rectangle 201"/>
          <p:cNvSpPr>
            <a:spLocks noChangeArrowheads="1"/>
          </p:cNvSpPr>
          <p:nvPr/>
        </p:nvSpPr>
        <p:spPr bwMode="auto">
          <a:xfrm>
            <a:off x="2731808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-1</a:t>
            </a:r>
          </a:p>
        </p:txBody>
      </p:sp>
      <p:sp>
        <p:nvSpPr>
          <p:cNvPr id="29898" name="Rectangle 202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9899" name="Freeform 203"/>
          <p:cNvSpPr>
            <a:spLocks/>
          </p:cNvSpPr>
          <p:nvPr/>
        </p:nvSpPr>
        <p:spPr bwMode="auto">
          <a:xfrm>
            <a:off x="8866852" y="4866136"/>
            <a:ext cx="816566" cy="1441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903" name="Rectangle 207"/>
          <p:cNvSpPr>
            <a:spLocks noChangeArrowheads="1"/>
          </p:cNvSpPr>
          <p:nvPr/>
        </p:nvSpPr>
        <p:spPr bwMode="auto">
          <a:xfrm>
            <a:off x="6182870" y="6336215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0" name="Rectangle 194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2" name="Freeform 205"/>
          <p:cNvSpPr>
            <a:spLocks/>
          </p:cNvSpPr>
          <p:nvPr/>
        </p:nvSpPr>
        <p:spPr bwMode="auto">
          <a:xfrm>
            <a:off x="5394647" y="5866989"/>
            <a:ext cx="896033" cy="41475"/>
          </a:xfrm>
          <a:custGeom>
            <a:avLst/>
            <a:gdLst>
              <a:gd name="T0" fmla="*/ 0 w 3001"/>
              <a:gd name="T1" fmla="*/ 0 h 1"/>
              <a:gd name="T2" fmla="*/ 3000 w 30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graphicFrame>
        <p:nvGraphicFramePr>
          <p:cNvPr id="37" name="Group 2"/>
          <p:cNvGraphicFramePr>
            <a:graphicFrameLocks noGrp="1"/>
          </p:cNvGraphicFramePr>
          <p:nvPr/>
        </p:nvGraphicFramePr>
        <p:xfrm>
          <a:off x="7239481" y="1212111"/>
          <a:ext cx="3254740" cy="2332829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17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" name="Rectangle 164"/>
          <p:cNvSpPr>
            <a:spLocks noChangeArrowheads="1"/>
          </p:cNvSpPr>
          <p:nvPr/>
        </p:nvSpPr>
        <p:spPr bwMode="auto">
          <a:xfrm>
            <a:off x="1753946" y="2272661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(29,4,3)</a:t>
            </a:r>
          </a:p>
        </p:txBody>
      </p:sp>
      <p:sp>
        <p:nvSpPr>
          <p:cNvPr id="39" name="Rectangle 200"/>
          <p:cNvSpPr>
            <a:spLocks noChangeArrowheads="1"/>
          </p:cNvSpPr>
          <p:nvPr/>
        </p:nvSpPr>
        <p:spPr bwMode="auto">
          <a:xfrm>
            <a:off x="2406334" y="2925050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(31,5,3)</a:t>
            </a:r>
          </a:p>
        </p:txBody>
      </p:sp>
      <p:sp>
        <p:nvSpPr>
          <p:cNvPr id="40" name="Rectangle 207"/>
          <p:cNvSpPr>
            <a:spLocks noChangeArrowheads="1"/>
          </p:cNvSpPr>
          <p:nvPr/>
        </p:nvSpPr>
        <p:spPr bwMode="auto">
          <a:xfrm>
            <a:off x="2080860" y="2599575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(30,6,4)</a:t>
            </a:r>
          </a:p>
        </p:txBody>
      </p:sp>
      <p:sp>
        <p:nvSpPr>
          <p:cNvPr id="41" name="Rectangle 206"/>
          <p:cNvSpPr>
            <a:spLocks noChangeArrowheads="1"/>
          </p:cNvSpPr>
          <p:nvPr/>
        </p:nvSpPr>
        <p:spPr bwMode="auto">
          <a:xfrm>
            <a:off x="2733249" y="3251964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(32,3,3)</a:t>
            </a:r>
          </a:p>
        </p:txBody>
      </p:sp>
      <p:sp>
        <p:nvSpPr>
          <p:cNvPr id="42" name="Rectangle 211"/>
          <p:cNvSpPr>
            <a:spLocks noChangeArrowheads="1"/>
          </p:cNvSpPr>
          <p:nvPr/>
        </p:nvSpPr>
        <p:spPr bwMode="auto">
          <a:xfrm>
            <a:off x="3027040" y="3578878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(33,1,2)</a:t>
            </a:r>
          </a:p>
        </p:txBody>
      </p:sp>
      <p:sp>
        <p:nvSpPr>
          <p:cNvPr id="43" name="Rectangle 200"/>
          <p:cNvSpPr>
            <a:spLocks noChangeArrowheads="1"/>
          </p:cNvSpPr>
          <p:nvPr/>
        </p:nvSpPr>
        <p:spPr bwMode="auto">
          <a:xfrm>
            <a:off x="3287707" y="3905792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(34,0,4)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753945" y="1948220"/>
            <a:ext cx="343364" cy="343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33">
                <a:solidFill>
                  <a:prstClr val="black"/>
                </a:solidFill>
              </a:rPr>
              <a:t>...</a:t>
            </a:r>
          </a:p>
        </p:txBody>
      </p:sp>
      <p:sp>
        <p:nvSpPr>
          <p:cNvPr id="29" name="Rectangle 200"/>
          <p:cNvSpPr>
            <a:spLocks noChangeArrowheads="1"/>
          </p:cNvSpPr>
          <p:nvPr/>
        </p:nvSpPr>
        <p:spPr bwMode="auto">
          <a:xfrm>
            <a:off x="3550478" y="4234280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(35,1,6)</a:t>
            </a:r>
          </a:p>
        </p:txBody>
      </p:sp>
      <p:graphicFrame>
        <p:nvGraphicFramePr>
          <p:cNvPr id="3" name="Group 166">
            <a:extLst>
              <a:ext uri="{FF2B5EF4-FFF2-40B4-BE49-F238E27FC236}">
                <a16:creationId xmlns:a16="http://schemas.microsoft.com/office/drawing/2014/main" id="{A08722FD-5055-DFB6-2885-E24095AFC094}"/>
              </a:ext>
            </a:extLst>
          </p:cNvPr>
          <p:cNvGraphicFramePr>
            <a:graphicFrameLocks noGrp="1"/>
          </p:cNvGraphicFramePr>
          <p:nvPr/>
        </p:nvGraphicFramePr>
        <p:xfrm>
          <a:off x="2232075" y="5314158"/>
          <a:ext cx="3162572" cy="375880"/>
        </p:xfrm>
        <a:graphic>
          <a:graphicData uri="http://schemas.openxmlformats.org/drawingml/2006/table">
            <a:tbl>
              <a:tblPr/>
              <a:tblGrid>
                <a:gridCol w="4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88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k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u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qt_mov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x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y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396753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95" grpId="0" animBg="1"/>
      <p:bldP spid="29895" grpId="1" animBg="1"/>
      <p:bldP spid="29899" grpId="0" animBg="1"/>
      <p:bldP spid="29899" grpId="1" animBg="1"/>
      <p:bldP spid="29890" grpId="0" animBg="1"/>
      <p:bldP spid="32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96"/>
          <p:cNvSpPr txBox="1">
            <a:spLocks noChangeArrowheads="1"/>
          </p:cNvSpPr>
          <p:nvPr/>
        </p:nvSpPr>
        <p:spPr bwMode="auto">
          <a:xfrm>
            <a:off x="4022296" y="6308852"/>
            <a:ext cx="4229408" cy="51701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{2, 1, -1, -2, -2, -1,  1,  2}</a:t>
            </a:r>
          </a:p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{1, 2,  2,  1, -1, -2, -2, -1}</a:t>
            </a:r>
          </a:p>
        </p:txBody>
      </p:sp>
      <p:sp>
        <p:nvSpPr>
          <p:cNvPr id="26" name="Text Box 165"/>
          <p:cNvSpPr txBox="1">
            <a:spLocks noChangeArrowheads="1"/>
          </p:cNvSpPr>
          <p:nvPr/>
        </p:nvSpPr>
        <p:spPr bwMode="auto">
          <a:xfrm>
            <a:off x="6030675" y="3755623"/>
            <a:ext cx="4768678" cy="248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&gt; SIZE**2)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k = 0	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 &amp; (k &lt;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u= x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row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v = y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column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(u, v,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board[u][v]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+ 1, u, v)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): #if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good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discard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it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   board[u][v] = 0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k = k + 1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sp>
        <p:nvSpPr>
          <p:cNvPr id="29888" name="Rectangle 192"/>
          <p:cNvSpPr>
            <a:spLocks noChangeArrowheads="1"/>
          </p:cNvSpPr>
          <p:nvPr/>
        </p:nvSpPr>
        <p:spPr bwMode="auto">
          <a:xfrm>
            <a:off x="2275280" y="5715352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9889" name="Rectangle 193"/>
          <p:cNvSpPr>
            <a:spLocks noChangeArrowheads="1"/>
          </p:cNvSpPr>
          <p:nvPr/>
        </p:nvSpPr>
        <p:spPr bwMode="auto">
          <a:xfrm>
            <a:off x="2731808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-1</a:t>
            </a:r>
          </a:p>
        </p:txBody>
      </p:sp>
      <p:sp>
        <p:nvSpPr>
          <p:cNvPr id="29891" name="Rectangle 195"/>
          <p:cNvSpPr>
            <a:spLocks noChangeArrowheads="1"/>
          </p:cNvSpPr>
          <p:nvPr/>
        </p:nvSpPr>
        <p:spPr bwMode="auto">
          <a:xfrm>
            <a:off x="3613181" y="5715961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en-US" sz="1633">
                <a:solidFill>
                  <a:srgbClr val="000000"/>
                </a:solidFill>
              </a:rPr>
              <a:t>35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3" name="Rectangle 197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9894" name="Rectangle 198"/>
          <p:cNvSpPr>
            <a:spLocks noChangeArrowheads="1"/>
          </p:cNvSpPr>
          <p:nvPr/>
        </p:nvSpPr>
        <p:spPr bwMode="auto">
          <a:xfrm>
            <a:off x="5017328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6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5" name="Freeform 199"/>
          <p:cNvSpPr>
            <a:spLocks/>
          </p:cNvSpPr>
          <p:nvPr/>
        </p:nvSpPr>
        <p:spPr bwMode="auto">
          <a:xfrm>
            <a:off x="7531283" y="4539514"/>
            <a:ext cx="816566" cy="1440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7" name="Rectangle 201"/>
          <p:cNvSpPr>
            <a:spLocks noChangeArrowheads="1"/>
          </p:cNvSpPr>
          <p:nvPr/>
        </p:nvSpPr>
        <p:spPr bwMode="auto">
          <a:xfrm>
            <a:off x="2731808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-1</a:t>
            </a:r>
          </a:p>
        </p:txBody>
      </p:sp>
      <p:sp>
        <p:nvSpPr>
          <p:cNvPr id="29898" name="Rectangle 202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9899" name="Freeform 203"/>
          <p:cNvSpPr>
            <a:spLocks/>
          </p:cNvSpPr>
          <p:nvPr/>
        </p:nvSpPr>
        <p:spPr bwMode="auto">
          <a:xfrm>
            <a:off x="9035350" y="4864695"/>
            <a:ext cx="816566" cy="1441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903" name="Rectangle 207"/>
          <p:cNvSpPr>
            <a:spLocks noChangeArrowheads="1"/>
          </p:cNvSpPr>
          <p:nvPr/>
        </p:nvSpPr>
        <p:spPr bwMode="auto">
          <a:xfrm>
            <a:off x="6574524" y="6336215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0" name="Rectangle 194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2" name="Freeform 205"/>
          <p:cNvSpPr>
            <a:spLocks/>
          </p:cNvSpPr>
          <p:nvPr/>
        </p:nvSpPr>
        <p:spPr bwMode="auto">
          <a:xfrm>
            <a:off x="5507203" y="5909885"/>
            <a:ext cx="684106" cy="41475"/>
          </a:xfrm>
          <a:custGeom>
            <a:avLst/>
            <a:gdLst>
              <a:gd name="T0" fmla="*/ 0 w 3001"/>
              <a:gd name="T1" fmla="*/ 0 h 1"/>
              <a:gd name="T2" fmla="*/ 3000 w 30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graphicFrame>
        <p:nvGraphicFramePr>
          <p:cNvPr id="37" name="Group 2"/>
          <p:cNvGraphicFramePr>
            <a:graphicFrameLocks noGrp="1"/>
          </p:cNvGraphicFramePr>
          <p:nvPr/>
        </p:nvGraphicFramePr>
        <p:xfrm>
          <a:off x="7239481" y="1170070"/>
          <a:ext cx="3254740" cy="2332829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17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" name="Rectangle 164"/>
          <p:cNvSpPr>
            <a:spLocks noChangeArrowheads="1"/>
          </p:cNvSpPr>
          <p:nvPr/>
        </p:nvSpPr>
        <p:spPr bwMode="auto">
          <a:xfrm>
            <a:off x="1753946" y="2220109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(29,4,3)</a:t>
            </a:r>
          </a:p>
        </p:txBody>
      </p:sp>
      <p:sp>
        <p:nvSpPr>
          <p:cNvPr id="39" name="Rectangle 200"/>
          <p:cNvSpPr>
            <a:spLocks noChangeArrowheads="1"/>
          </p:cNvSpPr>
          <p:nvPr/>
        </p:nvSpPr>
        <p:spPr bwMode="auto">
          <a:xfrm>
            <a:off x="2406334" y="2872498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(31,5,3)</a:t>
            </a:r>
          </a:p>
        </p:txBody>
      </p:sp>
      <p:sp>
        <p:nvSpPr>
          <p:cNvPr id="40" name="Rectangle 207"/>
          <p:cNvSpPr>
            <a:spLocks noChangeArrowheads="1"/>
          </p:cNvSpPr>
          <p:nvPr/>
        </p:nvSpPr>
        <p:spPr bwMode="auto">
          <a:xfrm>
            <a:off x="2080860" y="2547023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(30,6,4)</a:t>
            </a:r>
          </a:p>
        </p:txBody>
      </p:sp>
      <p:sp>
        <p:nvSpPr>
          <p:cNvPr id="41" name="Rectangle 206"/>
          <p:cNvSpPr>
            <a:spLocks noChangeArrowheads="1"/>
          </p:cNvSpPr>
          <p:nvPr/>
        </p:nvSpPr>
        <p:spPr bwMode="auto">
          <a:xfrm>
            <a:off x="2733249" y="3199412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(32,3,3)</a:t>
            </a:r>
          </a:p>
        </p:txBody>
      </p:sp>
      <p:sp>
        <p:nvSpPr>
          <p:cNvPr id="42" name="Rectangle 211"/>
          <p:cNvSpPr>
            <a:spLocks noChangeArrowheads="1"/>
          </p:cNvSpPr>
          <p:nvPr/>
        </p:nvSpPr>
        <p:spPr bwMode="auto">
          <a:xfrm>
            <a:off x="3027040" y="3526326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(33,1,2)</a:t>
            </a:r>
          </a:p>
        </p:txBody>
      </p:sp>
      <p:sp>
        <p:nvSpPr>
          <p:cNvPr id="43" name="Rectangle 200"/>
          <p:cNvSpPr>
            <a:spLocks noChangeArrowheads="1"/>
          </p:cNvSpPr>
          <p:nvPr/>
        </p:nvSpPr>
        <p:spPr bwMode="auto">
          <a:xfrm>
            <a:off x="3287707" y="3853240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(34,0,4)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753945" y="1895668"/>
            <a:ext cx="343364" cy="343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33">
                <a:solidFill>
                  <a:prstClr val="black"/>
                </a:solidFill>
              </a:rPr>
              <a:t>...</a:t>
            </a:r>
          </a:p>
        </p:txBody>
      </p:sp>
      <p:sp>
        <p:nvSpPr>
          <p:cNvPr id="29" name="Rectangle 200"/>
          <p:cNvSpPr>
            <a:spLocks noChangeArrowheads="1"/>
          </p:cNvSpPr>
          <p:nvPr/>
        </p:nvSpPr>
        <p:spPr bwMode="auto">
          <a:xfrm>
            <a:off x="3550478" y="4181728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(35,1,6)</a:t>
            </a:r>
          </a:p>
        </p:txBody>
      </p:sp>
      <p:graphicFrame>
        <p:nvGraphicFramePr>
          <p:cNvPr id="3" name="Group 166">
            <a:extLst>
              <a:ext uri="{FF2B5EF4-FFF2-40B4-BE49-F238E27FC236}">
                <a16:creationId xmlns:a16="http://schemas.microsoft.com/office/drawing/2014/main" id="{5C425E2B-F39A-50AE-C18A-EFA702A6D25A}"/>
              </a:ext>
            </a:extLst>
          </p:cNvPr>
          <p:cNvGraphicFramePr>
            <a:graphicFrameLocks noGrp="1"/>
          </p:cNvGraphicFramePr>
          <p:nvPr/>
        </p:nvGraphicFramePr>
        <p:xfrm>
          <a:off x="2232075" y="5314158"/>
          <a:ext cx="3162572" cy="375880"/>
        </p:xfrm>
        <a:graphic>
          <a:graphicData uri="http://schemas.openxmlformats.org/drawingml/2006/table">
            <a:tbl>
              <a:tblPr/>
              <a:tblGrid>
                <a:gridCol w="4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88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k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u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qt_mov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x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y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434303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95" grpId="0" animBg="1"/>
      <p:bldP spid="29895" grpId="1" animBg="1"/>
      <p:bldP spid="29899" grpId="0" animBg="1"/>
      <p:bldP spid="29899" grpId="1" animBg="1"/>
      <p:bldP spid="29890" grpId="0" animBg="1"/>
      <p:bldP spid="32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96"/>
          <p:cNvSpPr txBox="1">
            <a:spLocks noChangeArrowheads="1"/>
          </p:cNvSpPr>
          <p:nvPr/>
        </p:nvSpPr>
        <p:spPr bwMode="auto">
          <a:xfrm>
            <a:off x="4022296" y="6308852"/>
            <a:ext cx="4229408" cy="51701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{2, 1, -1, -2, -2, -1,  1,  2}</a:t>
            </a:r>
          </a:p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{1, 2,  2,  1, -1, -2, -2, -1}</a:t>
            </a:r>
          </a:p>
        </p:txBody>
      </p:sp>
      <p:sp>
        <p:nvSpPr>
          <p:cNvPr id="26" name="Text Box 165"/>
          <p:cNvSpPr txBox="1">
            <a:spLocks noChangeArrowheads="1"/>
          </p:cNvSpPr>
          <p:nvPr/>
        </p:nvSpPr>
        <p:spPr bwMode="auto">
          <a:xfrm>
            <a:off x="6030675" y="3755623"/>
            <a:ext cx="4768678" cy="248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&gt; SIZE**2)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k = 0	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 &amp; (k &lt;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u= x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row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v = y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column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(u, v,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board[u][v]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+ 1, u, v)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): #if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good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discard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it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   board[u][v] = 0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k = k + 1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sp>
        <p:nvSpPr>
          <p:cNvPr id="29888" name="Rectangle 192"/>
          <p:cNvSpPr>
            <a:spLocks noChangeArrowheads="1"/>
          </p:cNvSpPr>
          <p:nvPr/>
        </p:nvSpPr>
        <p:spPr bwMode="auto">
          <a:xfrm>
            <a:off x="2275280" y="5715352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9889" name="Rectangle 193"/>
          <p:cNvSpPr>
            <a:spLocks noChangeArrowheads="1"/>
          </p:cNvSpPr>
          <p:nvPr/>
        </p:nvSpPr>
        <p:spPr bwMode="auto">
          <a:xfrm>
            <a:off x="2731808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-1</a:t>
            </a:r>
          </a:p>
        </p:txBody>
      </p:sp>
      <p:sp>
        <p:nvSpPr>
          <p:cNvPr id="29891" name="Rectangle 195"/>
          <p:cNvSpPr>
            <a:spLocks noChangeArrowheads="1"/>
          </p:cNvSpPr>
          <p:nvPr/>
        </p:nvSpPr>
        <p:spPr bwMode="auto">
          <a:xfrm>
            <a:off x="3613181" y="5715961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en-US" sz="1633">
                <a:solidFill>
                  <a:srgbClr val="000000"/>
                </a:solidFill>
              </a:rPr>
              <a:t>35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3" name="Rectangle 197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9894" name="Rectangle 198"/>
          <p:cNvSpPr>
            <a:spLocks noChangeArrowheads="1"/>
          </p:cNvSpPr>
          <p:nvPr/>
        </p:nvSpPr>
        <p:spPr bwMode="auto">
          <a:xfrm>
            <a:off x="5017328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6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5" name="Freeform 199"/>
          <p:cNvSpPr>
            <a:spLocks/>
          </p:cNvSpPr>
          <p:nvPr/>
        </p:nvSpPr>
        <p:spPr bwMode="auto">
          <a:xfrm>
            <a:off x="7598449" y="4604839"/>
            <a:ext cx="816566" cy="1440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7" name="Rectangle 201"/>
          <p:cNvSpPr>
            <a:spLocks noChangeArrowheads="1"/>
          </p:cNvSpPr>
          <p:nvPr/>
        </p:nvSpPr>
        <p:spPr bwMode="auto">
          <a:xfrm>
            <a:off x="2731808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9898" name="Rectangle 202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9899" name="Freeform 203"/>
          <p:cNvSpPr>
            <a:spLocks/>
          </p:cNvSpPr>
          <p:nvPr/>
        </p:nvSpPr>
        <p:spPr bwMode="auto">
          <a:xfrm>
            <a:off x="8808865" y="4866136"/>
            <a:ext cx="816566" cy="1441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903" name="Rectangle 207"/>
          <p:cNvSpPr>
            <a:spLocks noChangeArrowheads="1"/>
          </p:cNvSpPr>
          <p:nvPr/>
        </p:nvSpPr>
        <p:spPr bwMode="auto">
          <a:xfrm>
            <a:off x="6944924" y="6336215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0" name="Rectangle 194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2" name="Freeform 205"/>
          <p:cNvSpPr>
            <a:spLocks/>
          </p:cNvSpPr>
          <p:nvPr/>
        </p:nvSpPr>
        <p:spPr bwMode="auto">
          <a:xfrm>
            <a:off x="5507203" y="5909885"/>
            <a:ext cx="684106" cy="41475"/>
          </a:xfrm>
          <a:custGeom>
            <a:avLst/>
            <a:gdLst>
              <a:gd name="T0" fmla="*/ 0 w 3001"/>
              <a:gd name="T1" fmla="*/ 0 h 1"/>
              <a:gd name="T2" fmla="*/ 3000 w 30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graphicFrame>
        <p:nvGraphicFramePr>
          <p:cNvPr id="37" name="Group 2"/>
          <p:cNvGraphicFramePr>
            <a:graphicFrameLocks noGrp="1"/>
          </p:cNvGraphicFramePr>
          <p:nvPr/>
        </p:nvGraphicFramePr>
        <p:xfrm>
          <a:off x="7239481" y="1180580"/>
          <a:ext cx="3254740" cy="2332829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17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" name="Rectangle 164"/>
          <p:cNvSpPr>
            <a:spLocks noChangeArrowheads="1"/>
          </p:cNvSpPr>
          <p:nvPr/>
        </p:nvSpPr>
        <p:spPr bwMode="auto">
          <a:xfrm>
            <a:off x="1753946" y="2304190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(29,4,3)</a:t>
            </a:r>
          </a:p>
        </p:txBody>
      </p:sp>
      <p:sp>
        <p:nvSpPr>
          <p:cNvPr id="39" name="Rectangle 200"/>
          <p:cNvSpPr>
            <a:spLocks noChangeArrowheads="1"/>
          </p:cNvSpPr>
          <p:nvPr/>
        </p:nvSpPr>
        <p:spPr bwMode="auto">
          <a:xfrm>
            <a:off x="2406334" y="2956579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(31,5,3)</a:t>
            </a:r>
          </a:p>
        </p:txBody>
      </p:sp>
      <p:sp>
        <p:nvSpPr>
          <p:cNvPr id="40" name="Rectangle 207"/>
          <p:cNvSpPr>
            <a:spLocks noChangeArrowheads="1"/>
          </p:cNvSpPr>
          <p:nvPr/>
        </p:nvSpPr>
        <p:spPr bwMode="auto">
          <a:xfrm>
            <a:off x="2080860" y="2631104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(30,6,4)</a:t>
            </a:r>
          </a:p>
        </p:txBody>
      </p:sp>
      <p:sp>
        <p:nvSpPr>
          <p:cNvPr id="41" name="Rectangle 206"/>
          <p:cNvSpPr>
            <a:spLocks noChangeArrowheads="1"/>
          </p:cNvSpPr>
          <p:nvPr/>
        </p:nvSpPr>
        <p:spPr bwMode="auto">
          <a:xfrm>
            <a:off x="2733249" y="3283493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(32,3,3)</a:t>
            </a:r>
          </a:p>
        </p:txBody>
      </p:sp>
      <p:sp>
        <p:nvSpPr>
          <p:cNvPr id="42" name="Rectangle 211"/>
          <p:cNvSpPr>
            <a:spLocks noChangeArrowheads="1"/>
          </p:cNvSpPr>
          <p:nvPr/>
        </p:nvSpPr>
        <p:spPr bwMode="auto">
          <a:xfrm>
            <a:off x="3027040" y="3610407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(33,1,2)</a:t>
            </a:r>
          </a:p>
        </p:txBody>
      </p:sp>
      <p:sp>
        <p:nvSpPr>
          <p:cNvPr id="43" name="Rectangle 200"/>
          <p:cNvSpPr>
            <a:spLocks noChangeArrowheads="1"/>
          </p:cNvSpPr>
          <p:nvPr/>
        </p:nvSpPr>
        <p:spPr bwMode="auto">
          <a:xfrm>
            <a:off x="3287707" y="3937321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(34,0,4)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753945" y="1979749"/>
            <a:ext cx="343364" cy="343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33">
                <a:solidFill>
                  <a:prstClr val="black"/>
                </a:solidFill>
              </a:rPr>
              <a:t>...</a:t>
            </a:r>
          </a:p>
        </p:txBody>
      </p:sp>
      <p:sp>
        <p:nvSpPr>
          <p:cNvPr id="29" name="Rectangle 200"/>
          <p:cNvSpPr>
            <a:spLocks noChangeArrowheads="1"/>
          </p:cNvSpPr>
          <p:nvPr/>
        </p:nvSpPr>
        <p:spPr bwMode="auto">
          <a:xfrm>
            <a:off x="3550478" y="4265809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(35,1,6)</a:t>
            </a:r>
          </a:p>
        </p:txBody>
      </p:sp>
      <p:graphicFrame>
        <p:nvGraphicFramePr>
          <p:cNvPr id="3" name="Group 166">
            <a:extLst>
              <a:ext uri="{FF2B5EF4-FFF2-40B4-BE49-F238E27FC236}">
                <a16:creationId xmlns:a16="http://schemas.microsoft.com/office/drawing/2014/main" id="{8B262450-52A3-09CA-1E31-829B17E2B651}"/>
              </a:ext>
            </a:extLst>
          </p:cNvPr>
          <p:cNvGraphicFramePr>
            <a:graphicFrameLocks noGrp="1"/>
          </p:cNvGraphicFramePr>
          <p:nvPr/>
        </p:nvGraphicFramePr>
        <p:xfrm>
          <a:off x="2232075" y="5314158"/>
          <a:ext cx="3162572" cy="375880"/>
        </p:xfrm>
        <a:graphic>
          <a:graphicData uri="http://schemas.openxmlformats.org/drawingml/2006/table">
            <a:tbl>
              <a:tblPr/>
              <a:tblGrid>
                <a:gridCol w="4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88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k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u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qt_mov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x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y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147804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95" grpId="0" animBg="1"/>
      <p:bldP spid="29895" grpId="1" animBg="1"/>
      <p:bldP spid="29899" grpId="0" animBg="1"/>
      <p:bldP spid="29899" grpId="1" animBg="1"/>
      <p:bldP spid="29890" grpId="0" animBg="1"/>
      <p:bldP spid="3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96"/>
          <p:cNvSpPr txBox="1">
            <a:spLocks noChangeArrowheads="1"/>
          </p:cNvSpPr>
          <p:nvPr/>
        </p:nvSpPr>
        <p:spPr bwMode="auto">
          <a:xfrm>
            <a:off x="4022296" y="6308852"/>
            <a:ext cx="4229408" cy="51701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{2, 1, -1, -2, -2, -1,  1,  2}</a:t>
            </a:r>
          </a:p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{1, 2,  2,  1, -1, -2, -2, -1}</a:t>
            </a:r>
          </a:p>
        </p:txBody>
      </p:sp>
      <p:sp>
        <p:nvSpPr>
          <p:cNvPr id="26" name="Text Box 165"/>
          <p:cNvSpPr txBox="1">
            <a:spLocks noChangeArrowheads="1"/>
          </p:cNvSpPr>
          <p:nvPr/>
        </p:nvSpPr>
        <p:spPr bwMode="auto">
          <a:xfrm>
            <a:off x="6030675" y="3755623"/>
            <a:ext cx="4768678" cy="248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&gt; SIZE**2)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k = 0	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 &amp; (k &lt;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u= x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row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v = y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column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(u, v,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board[u][v]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+ 1, u, v)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): #if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good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discard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it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   board[u][v] = 0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k = k + 1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sp>
        <p:nvSpPr>
          <p:cNvPr id="29888" name="Rectangle 192"/>
          <p:cNvSpPr>
            <a:spLocks noChangeArrowheads="1"/>
          </p:cNvSpPr>
          <p:nvPr/>
        </p:nvSpPr>
        <p:spPr bwMode="auto">
          <a:xfrm>
            <a:off x="2275280" y="5715352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9889" name="Rectangle 193"/>
          <p:cNvSpPr>
            <a:spLocks noChangeArrowheads="1"/>
          </p:cNvSpPr>
          <p:nvPr/>
        </p:nvSpPr>
        <p:spPr bwMode="auto">
          <a:xfrm>
            <a:off x="2731808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9891" name="Rectangle 195"/>
          <p:cNvSpPr>
            <a:spLocks noChangeArrowheads="1"/>
          </p:cNvSpPr>
          <p:nvPr/>
        </p:nvSpPr>
        <p:spPr bwMode="auto">
          <a:xfrm>
            <a:off x="3613181" y="5715961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en-US" sz="1633">
                <a:solidFill>
                  <a:srgbClr val="000000"/>
                </a:solidFill>
              </a:rPr>
              <a:t>35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3" name="Rectangle 197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9894" name="Rectangle 198"/>
          <p:cNvSpPr>
            <a:spLocks noChangeArrowheads="1"/>
          </p:cNvSpPr>
          <p:nvPr/>
        </p:nvSpPr>
        <p:spPr bwMode="auto">
          <a:xfrm>
            <a:off x="5017328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6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5" name="Freeform 199"/>
          <p:cNvSpPr>
            <a:spLocks/>
          </p:cNvSpPr>
          <p:nvPr/>
        </p:nvSpPr>
        <p:spPr bwMode="auto">
          <a:xfrm>
            <a:off x="7664077" y="4483502"/>
            <a:ext cx="816566" cy="1440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7" name="Rectangle 201"/>
          <p:cNvSpPr>
            <a:spLocks noChangeArrowheads="1"/>
          </p:cNvSpPr>
          <p:nvPr/>
        </p:nvSpPr>
        <p:spPr bwMode="auto">
          <a:xfrm>
            <a:off x="2731808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9898" name="Rectangle 202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9899" name="Freeform 203"/>
          <p:cNvSpPr>
            <a:spLocks/>
          </p:cNvSpPr>
          <p:nvPr/>
        </p:nvSpPr>
        <p:spPr bwMode="auto">
          <a:xfrm>
            <a:off x="9035350" y="4864695"/>
            <a:ext cx="816566" cy="1441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903" name="Rectangle 207"/>
          <p:cNvSpPr>
            <a:spLocks noChangeArrowheads="1"/>
          </p:cNvSpPr>
          <p:nvPr/>
        </p:nvSpPr>
        <p:spPr bwMode="auto">
          <a:xfrm>
            <a:off x="7337163" y="6336215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0" name="Rectangle 194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2" name="Freeform 205"/>
          <p:cNvSpPr>
            <a:spLocks/>
          </p:cNvSpPr>
          <p:nvPr/>
        </p:nvSpPr>
        <p:spPr bwMode="auto">
          <a:xfrm>
            <a:off x="5507203" y="5909885"/>
            <a:ext cx="684106" cy="132381"/>
          </a:xfrm>
          <a:custGeom>
            <a:avLst/>
            <a:gdLst>
              <a:gd name="T0" fmla="*/ 0 w 3001"/>
              <a:gd name="T1" fmla="*/ 0 h 1"/>
              <a:gd name="T2" fmla="*/ 3000 w 30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graphicFrame>
        <p:nvGraphicFramePr>
          <p:cNvPr id="37" name="Group 2"/>
          <p:cNvGraphicFramePr>
            <a:graphicFrameLocks noGrp="1"/>
          </p:cNvGraphicFramePr>
          <p:nvPr/>
        </p:nvGraphicFramePr>
        <p:xfrm>
          <a:off x="7239481" y="1170070"/>
          <a:ext cx="3254740" cy="2332829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17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" name="Rectangle 164"/>
          <p:cNvSpPr>
            <a:spLocks noChangeArrowheads="1"/>
          </p:cNvSpPr>
          <p:nvPr/>
        </p:nvSpPr>
        <p:spPr bwMode="auto">
          <a:xfrm>
            <a:off x="1753946" y="2304193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(29,4,3)</a:t>
            </a:r>
          </a:p>
        </p:txBody>
      </p:sp>
      <p:sp>
        <p:nvSpPr>
          <p:cNvPr id="39" name="Rectangle 200"/>
          <p:cNvSpPr>
            <a:spLocks noChangeArrowheads="1"/>
          </p:cNvSpPr>
          <p:nvPr/>
        </p:nvSpPr>
        <p:spPr bwMode="auto">
          <a:xfrm>
            <a:off x="2406334" y="2956582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(31,5,3)</a:t>
            </a:r>
          </a:p>
        </p:txBody>
      </p:sp>
      <p:sp>
        <p:nvSpPr>
          <p:cNvPr id="40" name="Rectangle 207"/>
          <p:cNvSpPr>
            <a:spLocks noChangeArrowheads="1"/>
          </p:cNvSpPr>
          <p:nvPr/>
        </p:nvSpPr>
        <p:spPr bwMode="auto">
          <a:xfrm>
            <a:off x="2080860" y="2631107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(30,6,4)</a:t>
            </a:r>
          </a:p>
        </p:txBody>
      </p:sp>
      <p:sp>
        <p:nvSpPr>
          <p:cNvPr id="41" name="Rectangle 206"/>
          <p:cNvSpPr>
            <a:spLocks noChangeArrowheads="1"/>
          </p:cNvSpPr>
          <p:nvPr/>
        </p:nvSpPr>
        <p:spPr bwMode="auto">
          <a:xfrm>
            <a:off x="2733249" y="3283496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(32,3,3)</a:t>
            </a:r>
          </a:p>
        </p:txBody>
      </p:sp>
      <p:sp>
        <p:nvSpPr>
          <p:cNvPr id="42" name="Rectangle 211"/>
          <p:cNvSpPr>
            <a:spLocks noChangeArrowheads="1"/>
          </p:cNvSpPr>
          <p:nvPr/>
        </p:nvSpPr>
        <p:spPr bwMode="auto">
          <a:xfrm>
            <a:off x="3027040" y="3610410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(33,1,2)</a:t>
            </a:r>
          </a:p>
        </p:txBody>
      </p:sp>
      <p:sp>
        <p:nvSpPr>
          <p:cNvPr id="43" name="Rectangle 200"/>
          <p:cNvSpPr>
            <a:spLocks noChangeArrowheads="1"/>
          </p:cNvSpPr>
          <p:nvPr/>
        </p:nvSpPr>
        <p:spPr bwMode="auto">
          <a:xfrm>
            <a:off x="3287707" y="3937324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(34,0,4)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753945" y="1979752"/>
            <a:ext cx="343364" cy="343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33">
                <a:solidFill>
                  <a:prstClr val="black"/>
                </a:solidFill>
              </a:rPr>
              <a:t>...</a:t>
            </a:r>
          </a:p>
        </p:txBody>
      </p:sp>
      <p:sp>
        <p:nvSpPr>
          <p:cNvPr id="29" name="Rectangle 200"/>
          <p:cNvSpPr>
            <a:spLocks noChangeArrowheads="1"/>
          </p:cNvSpPr>
          <p:nvPr/>
        </p:nvSpPr>
        <p:spPr bwMode="auto">
          <a:xfrm>
            <a:off x="3550478" y="4265812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(35,1,6)</a:t>
            </a:r>
          </a:p>
        </p:txBody>
      </p:sp>
      <p:graphicFrame>
        <p:nvGraphicFramePr>
          <p:cNvPr id="3" name="Group 166">
            <a:extLst>
              <a:ext uri="{FF2B5EF4-FFF2-40B4-BE49-F238E27FC236}">
                <a16:creationId xmlns:a16="http://schemas.microsoft.com/office/drawing/2014/main" id="{F02A1952-7565-2C39-5F8A-5CAA58D9ECB1}"/>
              </a:ext>
            </a:extLst>
          </p:cNvPr>
          <p:cNvGraphicFramePr>
            <a:graphicFrameLocks noGrp="1"/>
          </p:cNvGraphicFramePr>
          <p:nvPr/>
        </p:nvGraphicFramePr>
        <p:xfrm>
          <a:off x="2232075" y="5314158"/>
          <a:ext cx="3162572" cy="375880"/>
        </p:xfrm>
        <a:graphic>
          <a:graphicData uri="http://schemas.openxmlformats.org/drawingml/2006/table">
            <a:tbl>
              <a:tblPr/>
              <a:tblGrid>
                <a:gridCol w="4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88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k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u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qt_mov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x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y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25879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95" grpId="0" animBg="1"/>
      <p:bldP spid="29895" grpId="1" animBg="1"/>
      <p:bldP spid="29899" grpId="0" animBg="1"/>
      <p:bldP spid="29899" grpId="1" animBg="1"/>
      <p:bldP spid="29890" grpId="0" animBg="1"/>
      <p:bldP spid="32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96"/>
          <p:cNvSpPr txBox="1">
            <a:spLocks noChangeArrowheads="1"/>
          </p:cNvSpPr>
          <p:nvPr/>
        </p:nvSpPr>
        <p:spPr bwMode="auto">
          <a:xfrm>
            <a:off x="4022296" y="6308852"/>
            <a:ext cx="4229408" cy="51701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{2, 1, -1, -2, -2, -1,  1,  2}</a:t>
            </a:r>
          </a:p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{1, 2,  2,  1, -1, -2, -2, -1}</a:t>
            </a:r>
          </a:p>
        </p:txBody>
      </p:sp>
      <p:sp>
        <p:nvSpPr>
          <p:cNvPr id="26" name="Text Box 165"/>
          <p:cNvSpPr txBox="1">
            <a:spLocks noChangeArrowheads="1"/>
          </p:cNvSpPr>
          <p:nvPr/>
        </p:nvSpPr>
        <p:spPr bwMode="auto">
          <a:xfrm>
            <a:off x="6030675" y="3755623"/>
            <a:ext cx="4768678" cy="248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&gt; SIZE**2)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k = 0	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 &amp; (k &lt;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u= x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row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v = y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column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(u, v,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board[u][v]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+ 1, u, v)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): #if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good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discard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it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   board[u][v] = 0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k = k + 1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sp>
        <p:nvSpPr>
          <p:cNvPr id="29888" name="Rectangle 192"/>
          <p:cNvSpPr>
            <a:spLocks noChangeArrowheads="1"/>
          </p:cNvSpPr>
          <p:nvPr/>
        </p:nvSpPr>
        <p:spPr bwMode="auto">
          <a:xfrm>
            <a:off x="2275280" y="5715352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889" name="Rectangle 193"/>
          <p:cNvSpPr>
            <a:spLocks noChangeArrowheads="1"/>
          </p:cNvSpPr>
          <p:nvPr/>
        </p:nvSpPr>
        <p:spPr bwMode="auto">
          <a:xfrm>
            <a:off x="2731808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9891" name="Rectangle 195"/>
          <p:cNvSpPr>
            <a:spLocks noChangeArrowheads="1"/>
          </p:cNvSpPr>
          <p:nvPr/>
        </p:nvSpPr>
        <p:spPr bwMode="auto">
          <a:xfrm>
            <a:off x="3613181" y="5715961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en-US" sz="1633">
                <a:solidFill>
                  <a:srgbClr val="000000"/>
                </a:solidFill>
              </a:rPr>
              <a:t>35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3" name="Rectangle 197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9894" name="Rectangle 198"/>
          <p:cNvSpPr>
            <a:spLocks noChangeArrowheads="1"/>
          </p:cNvSpPr>
          <p:nvPr/>
        </p:nvSpPr>
        <p:spPr bwMode="auto">
          <a:xfrm>
            <a:off x="5017328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6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5" name="Freeform 199"/>
          <p:cNvSpPr>
            <a:spLocks/>
          </p:cNvSpPr>
          <p:nvPr/>
        </p:nvSpPr>
        <p:spPr bwMode="auto">
          <a:xfrm>
            <a:off x="7614968" y="4483502"/>
            <a:ext cx="816566" cy="1440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7" name="Rectangle 201"/>
          <p:cNvSpPr>
            <a:spLocks noChangeArrowheads="1"/>
          </p:cNvSpPr>
          <p:nvPr/>
        </p:nvSpPr>
        <p:spPr bwMode="auto">
          <a:xfrm>
            <a:off x="2731808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9898" name="Rectangle 202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9899" name="Freeform 203"/>
          <p:cNvSpPr>
            <a:spLocks/>
          </p:cNvSpPr>
          <p:nvPr/>
        </p:nvSpPr>
        <p:spPr bwMode="auto">
          <a:xfrm>
            <a:off x="8866852" y="4866136"/>
            <a:ext cx="816566" cy="1441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903" name="Rectangle 207"/>
          <p:cNvSpPr>
            <a:spLocks noChangeArrowheads="1"/>
          </p:cNvSpPr>
          <p:nvPr/>
        </p:nvSpPr>
        <p:spPr bwMode="auto">
          <a:xfrm>
            <a:off x="7728817" y="6336215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0" name="Rectangle 194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2" name="Freeform 205"/>
          <p:cNvSpPr>
            <a:spLocks/>
          </p:cNvSpPr>
          <p:nvPr/>
        </p:nvSpPr>
        <p:spPr bwMode="auto">
          <a:xfrm>
            <a:off x="5508081" y="5869851"/>
            <a:ext cx="784770" cy="41475"/>
          </a:xfrm>
          <a:custGeom>
            <a:avLst/>
            <a:gdLst>
              <a:gd name="T0" fmla="*/ 0 w 3001"/>
              <a:gd name="T1" fmla="*/ 0 h 1"/>
              <a:gd name="T2" fmla="*/ 3000 w 30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graphicFrame>
        <p:nvGraphicFramePr>
          <p:cNvPr id="37" name="Group 2"/>
          <p:cNvGraphicFramePr>
            <a:graphicFrameLocks noGrp="1"/>
          </p:cNvGraphicFramePr>
          <p:nvPr/>
        </p:nvGraphicFramePr>
        <p:xfrm>
          <a:off x="7239481" y="1201601"/>
          <a:ext cx="3254740" cy="2332829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17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" name="Rectangle 164"/>
          <p:cNvSpPr>
            <a:spLocks noChangeArrowheads="1"/>
          </p:cNvSpPr>
          <p:nvPr/>
        </p:nvSpPr>
        <p:spPr bwMode="auto">
          <a:xfrm>
            <a:off x="1753946" y="2262149"/>
            <a:ext cx="1633131" cy="326915"/>
          </a:xfrm>
          <a:prstGeom prst="rect">
            <a:avLst/>
          </a:prstGeom>
          <a:solidFill>
            <a:srgbClr val="FFD320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(29,4,3)</a:t>
            </a:r>
          </a:p>
        </p:txBody>
      </p:sp>
      <p:sp>
        <p:nvSpPr>
          <p:cNvPr id="39" name="Rectangle 200"/>
          <p:cNvSpPr>
            <a:spLocks noChangeArrowheads="1"/>
          </p:cNvSpPr>
          <p:nvPr/>
        </p:nvSpPr>
        <p:spPr bwMode="auto">
          <a:xfrm>
            <a:off x="2406334" y="2914538"/>
            <a:ext cx="1633131" cy="326914"/>
          </a:xfrm>
          <a:prstGeom prst="rect">
            <a:avLst/>
          </a:prstGeom>
          <a:solidFill>
            <a:srgbClr val="FFD320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(31,5,3)</a:t>
            </a:r>
          </a:p>
        </p:txBody>
      </p:sp>
      <p:sp>
        <p:nvSpPr>
          <p:cNvPr id="40" name="Rectangle 207"/>
          <p:cNvSpPr>
            <a:spLocks noChangeArrowheads="1"/>
          </p:cNvSpPr>
          <p:nvPr/>
        </p:nvSpPr>
        <p:spPr bwMode="auto">
          <a:xfrm>
            <a:off x="2080860" y="2589063"/>
            <a:ext cx="1633131" cy="326914"/>
          </a:xfrm>
          <a:prstGeom prst="rect">
            <a:avLst/>
          </a:prstGeom>
          <a:solidFill>
            <a:srgbClr val="FFD320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(30,6,4)</a:t>
            </a:r>
          </a:p>
        </p:txBody>
      </p:sp>
      <p:sp>
        <p:nvSpPr>
          <p:cNvPr id="41" name="Rectangle 206"/>
          <p:cNvSpPr>
            <a:spLocks noChangeArrowheads="1"/>
          </p:cNvSpPr>
          <p:nvPr/>
        </p:nvSpPr>
        <p:spPr bwMode="auto">
          <a:xfrm>
            <a:off x="2733249" y="3241452"/>
            <a:ext cx="1633131" cy="326915"/>
          </a:xfrm>
          <a:prstGeom prst="rect">
            <a:avLst/>
          </a:prstGeom>
          <a:solidFill>
            <a:srgbClr val="FFD320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(32,3,3)</a:t>
            </a:r>
          </a:p>
        </p:txBody>
      </p:sp>
      <p:sp>
        <p:nvSpPr>
          <p:cNvPr id="42" name="Rectangle 211"/>
          <p:cNvSpPr>
            <a:spLocks noChangeArrowheads="1"/>
          </p:cNvSpPr>
          <p:nvPr/>
        </p:nvSpPr>
        <p:spPr bwMode="auto">
          <a:xfrm>
            <a:off x="3027040" y="3568366"/>
            <a:ext cx="1633131" cy="326914"/>
          </a:xfrm>
          <a:prstGeom prst="rect">
            <a:avLst/>
          </a:prstGeom>
          <a:solidFill>
            <a:srgbClr val="FFD320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(33,1,2)</a:t>
            </a:r>
          </a:p>
        </p:txBody>
      </p:sp>
      <p:sp>
        <p:nvSpPr>
          <p:cNvPr id="43" name="Rectangle 200"/>
          <p:cNvSpPr>
            <a:spLocks noChangeArrowheads="1"/>
          </p:cNvSpPr>
          <p:nvPr/>
        </p:nvSpPr>
        <p:spPr bwMode="auto">
          <a:xfrm>
            <a:off x="3287707" y="3895280"/>
            <a:ext cx="1633131" cy="326914"/>
          </a:xfrm>
          <a:prstGeom prst="rect">
            <a:avLst/>
          </a:prstGeom>
          <a:solidFill>
            <a:srgbClr val="FFD320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(34,0,4)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753945" y="1937708"/>
            <a:ext cx="343364" cy="343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33">
                <a:solidFill>
                  <a:prstClr val="black"/>
                </a:solidFill>
              </a:rPr>
              <a:t>...</a:t>
            </a:r>
          </a:p>
        </p:txBody>
      </p:sp>
      <p:sp>
        <p:nvSpPr>
          <p:cNvPr id="29" name="Rectangle 200"/>
          <p:cNvSpPr>
            <a:spLocks noChangeArrowheads="1"/>
          </p:cNvSpPr>
          <p:nvPr/>
        </p:nvSpPr>
        <p:spPr bwMode="auto">
          <a:xfrm>
            <a:off x="3550478" y="4223768"/>
            <a:ext cx="1633131" cy="326914"/>
          </a:xfrm>
          <a:prstGeom prst="rect">
            <a:avLst/>
          </a:prstGeom>
          <a:solidFill>
            <a:srgbClr val="FFD320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(35,1,6)</a:t>
            </a:r>
          </a:p>
        </p:txBody>
      </p:sp>
      <p:graphicFrame>
        <p:nvGraphicFramePr>
          <p:cNvPr id="3" name="Group 166">
            <a:extLst>
              <a:ext uri="{FF2B5EF4-FFF2-40B4-BE49-F238E27FC236}">
                <a16:creationId xmlns:a16="http://schemas.microsoft.com/office/drawing/2014/main" id="{ED359685-A7C8-28E0-51D8-EA7B8924762E}"/>
              </a:ext>
            </a:extLst>
          </p:cNvPr>
          <p:cNvGraphicFramePr>
            <a:graphicFrameLocks noGrp="1"/>
          </p:cNvGraphicFramePr>
          <p:nvPr/>
        </p:nvGraphicFramePr>
        <p:xfrm>
          <a:off x="2232075" y="5314158"/>
          <a:ext cx="3162572" cy="375880"/>
        </p:xfrm>
        <a:graphic>
          <a:graphicData uri="http://schemas.openxmlformats.org/drawingml/2006/table">
            <a:tbl>
              <a:tblPr/>
              <a:tblGrid>
                <a:gridCol w="4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88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k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u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qt_mov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x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y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8058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95" grpId="0" animBg="1"/>
      <p:bldP spid="29895" grpId="1" animBg="1"/>
      <p:bldP spid="29899" grpId="0" animBg="1"/>
      <p:bldP spid="29899" grpId="1" animBg="1"/>
      <p:bldP spid="29890" grpId="0" animBg="1"/>
      <p:bldP spid="3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96"/>
          <p:cNvSpPr txBox="1">
            <a:spLocks noChangeArrowheads="1"/>
          </p:cNvSpPr>
          <p:nvPr/>
        </p:nvSpPr>
        <p:spPr bwMode="auto">
          <a:xfrm>
            <a:off x="4022296" y="6308852"/>
            <a:ext cx="4229408" cy="51701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{2, 1, -1, -2, -2, -1,  1,  2}</a:t>
            </a:r>
          </a:p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{1, 2,  2,  1, -1, -2, -2, -1}</a:t>
            </a:r>
          </a:p>
        </p:txBody>
      </p:sp>
      <p:sp>
        <p:nvSpPr>
          <p:cNvPr id="26" name="Text Box 165"/>
          <p:cNvSpPr txBox="1">
            <a:spLocks noChangeArrowheads="1"/>
          </p:cNvSpPr>
          <p:nvPr/>
        </p:nvSpPr>
        <p:spPr bwMode="auto">
          <a:xfrm>
            <a:off x="6030675" y="3755623"/>
            <a:ext cx="4768678" cy="248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&gt; SIZE**2)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k = 0	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 &amp; (k &lt;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u= x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row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v = y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column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(u, v,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board[u][v]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+ 1, u, v)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): #if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good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discard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it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   board[u][v] = 0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k = k + 1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sp>
        <p:nvSpPr>
          <p:cNvPr id="29888" name="Rectangle 192"/>
          <p:cNvSpPr>
            <a:spLocks noChangeArrowheads="1"/>
          </p:cNvSpPr>
          <p:nvPr/>
        </p:nvSpPr>
        <p:spPr bwMode="auto">
          <a:xfrm>
            <a:off x="2275280" y="5715352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9889" name="Rectangle 193"/>
          <p:cNvSpPr>
            <a:spLocks noChangeArrowheads="1"/>
          </p:cNvSpPr>
          <p:nvPr/>
        </p:nvSpPr>
        <p:spPr bwMode="auto">
          <a:xfrm>
            <a:off x="2731808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9891" name="Rectangle 195"/>
          <p:cNvSpPr>
            <a:spLocks noChangeArrowheads="1"/>
          </p:cNvSpPr>
          <p:nvPr/>
        </p:nvSpPr>
        <p:spPr bwMode="auto">
          <a:xfrm>
            <a:off x="3613181" y="5715961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en-US" sz="1633">
                <a:solidFill>
                  <a:srgbClr val="000000"/>
                </a:solidFill>
              </a:rPr>
              <a:t>35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3" name="Rectangle 197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9894" name="Rectangle 198"/>
          <p:cNvSpPr>
            <a:spLocks noChangeArrowheads="1"/>
          </p:cNvSpPr>
          <p:nvPr/>
        </p:nvSpPr>
        <p:spPr bwMode="auto">
          <a:xfrm>
            <a:off x="5017328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en-US" sz="1633">
                <a:solidFill>
                  <a:srgbClr val="000000"/>
                </a:solidFill>
              </a:rPr>
              <a:t>6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8" name="Rectangle 202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2" name="Freeform 205"/>
          <p:cNvSpPr>
            <a:spLocks/>
          </p:cNvSpPr>
          <p:nvPr/>
        </p:nvSpPr>
        <p:spPr bwMode="auto">
          <a:xfrm>
            <a:off x="5508081" y="6131148"/>
            <a:ext cx="490372" cy="41475"/>
          </a:xfrm>
          <a:custGeom>
            <a:avLst/>
            <a:gdLst>
              <a:gd name="T0" fmla="*/ 0 w 3001"/>
              <a:gd name="T1" fmla="*/ 0 h 1"/>
              <a:gd name="T2" fmla="*/ 3000 w 30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graphicFrame>
        <p:nvGraphicFramePr>
          <p:cNvPr id="37" name="Group 2"/>
          <p:cNvGraphicFramePr>
            <a:graphicFrameLocks noGrp="1"/>
          </p:cNvGraphicFramePr>
          <p:nvPr/>
        </p:nvGraphicFramePr>
        <p:xfrm>
          <a:off x="7239481" y="1180581"/>
          <a:ext cx="3254740" cy="2332829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17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" name="Rectangle 164"/>
          <p:cNvSpPr>
            <a:spLocks noChangeArrowheads="1"/>
          </p:cNvSpPr>
          <p:nvPr/>
        </p:nvSpPr>
        <p:spPr bwMode="auto">
          <a:xfrm>
            <a:off x="1753946" y="2335725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(29,4,3)</a:t>
            </a:r>
          </a:p>
        </p:txBody>
      </p:sp>
      <p:sp>
        <p:nvSpPr>
          <p:cNvPr id="39" name="Rectangle 200"/>
          <p:cNvSpPr>
            <a:spLocks noChangeArrowheads="1"/>
          </p:cNvSpPr>
          <p:nvPr/>
        </p:nvSpPr>
        <p:spPr bwMode="auto">
          <a:xfrm>
            <a:off x="2406334" y="2988114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(31,5,3)</a:t>
            </a:r>
          </a:p>
        </p:txBody>
      </p:sp>
      <p:sp>
        <p:nvSpPr>
          <p:cNvPr id="40" name="Rectangle 207"/>
          <p:cNvSpPr>
            <a:spLocks noChangeArrowheads="1"/>
          </p:cNvSpPr>
          <p:nvPr/>
        </p:nvSpPr>
        <p:spPr bwMode="auto">
          <a:xfrm>
            <a:off x="2080860" y="2662639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(30,6,4)</a:t>
            </a:r>
          </a:p>
        </p:txBody>
      </p:sp>
      <p:sp>
        <p:nvSpPr>
          <p:cNvPr id="41" name="Rectangle 206"/>
          <p:cNvSpPr>
            <a:spLocks noChangeArrowheads="1"/>
          </p:cNvSpPr>
          <p:nvPr/>
        </p:nvSpPr>
        <p:spPr bwMode="auto">
          <a:xfrm>
            <a:off x="2733249" y="3315028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(32,3,3)</a:t>
            </a:r>
          </a:p>
        </p:txBody>
      </p:sp>
      <p:sp>
        <p:nvSpPr>
          <p:cNvPr id="42" name="Rectangle 211"/>
          <p:cNvSpPr>
            <a:spLocks noChangeArrowheads="1"/>
          </p:cNvSpPr>
          <p:nvPr/>
        </p:nvSpPr>
        <p:spPr bwMode="auto">
          <a:xfrm>
            <a:off x="3027040" y="3641942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(33,1,2)</a:t>
            </a:r>
          </a:p>
        </p:txBody>
      </p:sp>
      <p:sp>
        <p:nvSpPr>
          <p:cNvPr id="43" name="Rectangle 200"/>
          <p:cNvSpPr>
            <a:spLocks noChangeArrowheads="1"/>
          </p:cNvSpPr>
          <p:nvPr/>
        </p:nvSpPr>
        <p:spPr bwMode="auto">
          <a:xfrm>
            <a:off x="3287707" y="3968856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(34,0,4)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753945" y="2011284"/>
            <a:ext cx="343364" cy="343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33">
                <a:solidFill>
                  <a:prstClr val="black"/>
                </a:solidFill>
              </a:rPr>
              <a:t>...</a:t>
            </a:r>
          </a:p>
        </p:txBody>
      </p:sp>
      <p:sp>
        <p:nvSpPr>
          <p:cNvPr id="29" name="Rectangle 200"/>
          <p:cNvSpPr>
            <a:spLocks noChangeArrowheads="1"/>
          </p:cNvSpPr>
          <p:nvPr/>
        </p:nvSpPr>
        <p:spPr bwMode="auto">
          <a:xfrm>
            <a:off x="3550478" y="4297344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(35,1,6)</a:t>
            </a:r>
          </a:p>
        </p:txBody>
      </p:sp>
      <p:graphicFrame>
        <p:nvGraphicFramePr>
          <p:cNvPr id="3" name="Group 166">
            <a:extLst>
              <a:ext uri="{FF2B5EF4-FFF2-40B4-BE49-F238E27FC236}">
                <a16:creationId xmlns:a16="http://schemas.microsoft.com/office/drawing/2014/main" id="{5E178E55-448A-944C-C9DE-F4FBD6936860}"/>
              </a:ext>
            </a:extLst>
          </p:cNvPr>
          <p:cNvGraphicFramePr>
            <a:graphicFrameLocks noGrp="1"/>
          </p:cNvGraphicFramePr>
          <p:nvPr/>
        </p:nvGraphicFramePr>
        <p:xfrm>
          <a:off x="2232075" y="5314158"/>
          <a:ext cx="3162572" cy="375880"/>
        </p:xfrm>
        <a:graphic>
          <a:graphicData uri="http://schemas.openxmlformats.org/drawingml/2006/table">
            <a:tbl>
              <a:tblPr/>
              <a:tblGrid>
                <a:gridCol w="4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88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k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u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qt_mov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x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y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2757769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96"/>
          <p:cNvSpPr txBox="1">
            <a:spLocks noChangeArrowheads="1"/>
          </p:cNvSpPr>
          <p:nvPr/>
        </p:nvSpPr>
        <p:spPr bwMode="auto">
          <a:xfrm>
            <a:off x="4022296" y="6308852"/>
            <a:ext cx="4229408" cy="51701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{2, 1, -1, -2, -2, -1,  1,  2}</a:t>
            </a:r>
          </a:p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{1, 2,  2,  1, -1, -2, -2, -1}</a:t>
            </a:r>
          </a:p>
        </p:txBody>
      </p:sp>
      <p:sp>
        <p:nvSpPr>
          <p:cNvPr id="26" name="Text Box 165"/>
          <p:cNvSpPr txBox="1">
            <a:spLocks noChangeArrowheads="1"/>
          </p:cNvSpPr>
          <p:nvPr/>
        </p:nvSpPr>
        <p:spPr bwMode="auto">
          <a:xfrm>
            <a:off x="6030675" y="3755623"/>
            <a:ext cx="4768678" cy="248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&gt; SIZE**2)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k = 0	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 &amp; (k &lt;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u= x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row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v = y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column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(u, v,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board[u][v]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+ 1, u, v)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): #if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good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discard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it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   board[u][v] = 0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k = k + 1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sp>
        <p:nvSpPr>
          <p:cNvPr id="29888" name="Rectangle 192"/>
          <p:cNvSpPr>
            <a:spLocks noChangeArrowheads="1"/>
          </p:cNvSpPr>
          <p:nvPr/>
        </p:nvSpPr>
        <p:spPr bwMode="auto">
          <a:xfrm>
            <a:off x="2275280" y="5715352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9889" name="Rectangle 193"/>
          <p:cNvSpPr>
            <a:spLocks noChangeArrowheads="1"/>
          </p:cNvSpPr>
          <p:nvPr/>
        </p:nvSpPr>
        <p:spPr bwMode="auto">
          <a:xfrm>
            <a:off x="2731808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9891" name="Rectangle 195"/>
          <p:cNvSpPr>
            <a:spLocks noChangeArrowheads="1"/>
          </p:cNvSpPr>
          <p:nvPr/>
        </p:nvSpPr>
        <p:spPr bwMode="auto">
          <a:xfrm>
            <a:off x="3613181" y="5715352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en-US" sz="1633">
                <a:solidFill>
                  <a:srgbClr val="000000"/>
                </a:solidFill>
              </a:rPr>
              <a:t>34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3" name="Rectangle 197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9894" name="Rectangle 198"/>
          <p:cNvSpPr>
            <a:spLocks noChangeArrowheads="1"/>
          </p:cNvSpPr>
          <p:nvPr/>
        </p:nvSpPr>
        <p:spPr bwMode="auto">
          <a:xfrm>
            <a:off x="5017328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9898" name="Rectangle 202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32" name="Freeform 205"/>
          <p:cNvSpPr>
            <a:spLocks/>
          </p:cNvSpPr>
          <p:nvPr/>
        </p:nvSpPr>
        <p:spPr bwMode="auto">
          <a:xfrm>
            <a:off x="5573405" y="5323407"/>
            <a:ext cx="979865" cy="41475"/>
          </a:xfrm>
          <a:custGeom>
            <a:avLst/>
            <a:gdLst>
              <a:gd name="T0" fmla="*/ 0 w 3001"/>
              <a:gd name="T1" fmla="*/ 0 h 1"/>
              <a:gd name="T2" fmla="*/ 3000 w 30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graphicFrame>
        <p:nvGraphicFramePr>
          <p:cNvPr id="37" name="Group 2"/>
          <p:cNvGraphicFramePr>
            <a:graphicFrameLocks noGrp="1"/>
          </p:cNvGraphicFramePr>
          <p:nvPr/>
        </p:nvGraphicFramePr>
        <p:xfrm>
          <a:off x="7239481" y="1128032"/>
          <a:ext cx="3254740" cy="2332829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17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" name="Rectangle 164"/>
          <p:cNvSpPr>
            <a:spLocks noChangeArrowheads="1"/>
          </p:cNvSpPr>
          <p:nvPr/>
        </p:nvSpPr>
        <p:spPr bwMode="auto">
          <a:xfrm>
            <a:off x="1753946" y="2335723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(29,4,3)</a:t>
            </a:r>
          </a:p>
        </p:txBody>
      </p:sp>
      <p:sp>
        <p:nvSpPr>
          <p:cNvPr id="39" name="Rectangle 200"/>
          <p:cNvSpPr>
            <a:spLocks noChangeArrowheads="1"/>
          </p:cNvSpPr>
          <p:nvPr/>
        </p:nvSpPr>
        <p:spPr bwMode="auto">
          <a:xfrm>
            <a:off x="2406334" y="2988112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(31,5,3)</a:t>
            </a:r>
          </a:p>
        </p:txBody>
      </p:sp>
      <p:sp>
        <p:nvSpPr>
          <p:cNvPr id="40" name="Rectangle 207"/>
          <p:cNvSpPr>
            <a:spLocks noChangeArrowheads="1"/>
          </p:cNvSpPr>
          <p:nvPr/>
        </p:nvSpPr>
        <p:spPr bwMode="auto">
          <a:xfrm>
            <a:off x="2080860" y="2662637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(30,6,4)</a:t>
            </a:r>
          </a:p>
        </p:txBody>
      </p:sp>
      <p:sp>
        <p:nvSpPr>
          <p:cNvPr id="41" name="Rectangle 206"/>
          <p:cNvSpPr>
            <a:spLocks noChangeArrowheads="1"/>
          </p:cNvSpPr>
          <p:nvPr/>
        </p:nvSpPr>
        <p:spPr bwMode="auto">
          <a:xfrm>
            <a:off x="2733249" y="3315026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(32,3,3)</a:t>
            </a:r>
          </a:p>
        </p:txBody>
      </p:sp>
      <p:sp>
        <p:nvSpPr>
          <p:cNvPr id="42" name="Rectangle 211"/>
          <p:cNvSpPr>
            <a:spLocks noChangeArrowheads="1"/>
          </p:cNvSpPr>
          <p:nvPr/>
        </p:nvSpPr>
        <p:spPr bwMode="auto">
          <a:xfrm>
            <a:off x="3027040" y="3641940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(33,1,2)</a:t>
            </a:r>
          </a:p>
        </p:txBody>
      </p:sp>
      <p:sp>
        <p:nvSpPr>
          <p:cNvPr id="43" name="Rectangle 200"/>
          <p:cNvSpPr>
            <a:spLocks noChangeArrowheads="1"/>
          </p:cNvSpPr>
          <p:nvPr/>
        </p:nvSpPr>
        <p:spPr bwMode="auto">
          <a:xfrm>
            <a:off x="3287707" y="3968854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(34,0,4)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753945" y="2011282"/>
            <a:ext cx="343364" cy="343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33">
                <a:solidFill>
                  <a:prstClr val="black"/>
                </a:solidFill>
              </a:rPr>
              <a:t>...</a:t>
            </a:r>
          </a:p>
        </p:txBody>
      </p:sp>
      <p:sp>
        <p:nvSpPr>
          <p:cNvPr id="29" name="Rectangle 200"/>
          <p:cNvSpPr>
            <a:spLocks noChangeArrowheads="1"/>
          </p:cNvSpPr>
          <p:nvPr/>
        </p:nvSpPr>
        <p:spPr bwMode="auto">
          <a:xfrm>
            <a:off x="3550478" y="4297342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(35,1,6)</a:t>
            </a:r>
          </a:p>
        </p:txBody>
      </p:sp>
      <p:sp>
        <p:nvSpPr>
          <p:cNvPr id="28" name="Freeform 205"/>
          <p:cNvSpPr>
            <a:spLocks/>
          </p:cNvSpPr>
          <p:nvPr/>
        </p:nvSpPr>
        <p:spPr bwMode="auto">
          <a:xfrm>
            <a:off x="5900027" y="5705818"/>
            <a:ext cx="979865" cy="41475"/>
          </a:xfrm>
          <a:custGeom>
            <a:avLst/>
            <a:gdLst>
              <a:gd name="T0" fmla="*/ 0 w 3001"/>
              <a:gd name="T1" fmla="*/ 0 h 1"/>
              <a:gd name="T2" fmla="*/ 3000 w 30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731921" y="5091960"/>
            <a:ext cx="450764" cy="259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89"/>
              <a:t>false</a:t>
            </a:r>
          </a:p>
        </p:txBody>
      </p:sp>
      <p:sp>
        <p:nvSpPr>
          <p:cNvPr id="30" name="Rectangle 207"/>
          <p:cNvSpPr>
            <a:spLocks noChangeArrowheads="1"/>
          </p:cNvSpPr>
          <p:nvPr/>
        </p:nvSpPr>
        <p:spPr bwMode="auto">
          <a:xfrm>
            <a:off x="5442756" y="6313987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>
              <a:solidFill>
                <a:prstClr val="black"/>
              </a:solidFill>
            </a:endParaRPr>
          </a:p>
        </p:txBody>
      </p:sp>
      <p:graphicFrame>
        <p:nvGraphicFramePr>
          <p:cNvPr id="4" name="Group 166">
            <a:extLst>
              <a:ext uri="{FF2B5EF4-FFF2-40B4-BE49-F238E27FC236}">
                <a16:creationId xmlns:a16="http://schemas.microsoft.com/office/drawing/2014/main" id="{4D8257A7-334A-8B81-FB9D-DB077537EF88}"/>
              </a:ext>
            </a:extLst>
          </p:cNvPr>
          <p:cNvGraphicFramePr>
            <a:graphicFrameLocks noGrp="1"/>
          </p:cNvGraphicFramePr>
          <p:nvPr/>
        </p:nvGraphicFramePr>
        <p:xfrm>
          <a:off x="2232075" y="5314158"/>
          <a:ext cx="3162572" cy="375880"/>
        </p:xfrm>
        <a:graphic>
          <a:graphicData uri="http://schemas.openxmlformats.org/drawingml/2006/table">
            <a:tbl>
              <a:tblPr/>
              <a:tblGrid>
                <a:gridCol w="4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88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k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u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qt_mov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x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y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08026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29" grpId="0" animBg="1"/>
      <p:bldP spid="28" grpId="0" animBg="1"/>
      <p:bldP spid="2" grpId="0"/>
      <p:bldP spid="2" grpId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96"/>
          <p:cNvSpPr txBox="1">
            <a:spLocks noChangeArrowheads="1"/>
          </p:cNvSpPr>
          <p:nvPr/>
        </p:nvSpPr>
        <p:spPr bwMode="auto">
          <a:xfrm>
            <a:off x="4022296" y="6308852"/>
            <a:ext cx="4229408" cy="51701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{2, 1, -1, -2, -2, -1,  1,  2}</a:t>
            </a:r>
          </a:p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{1, 2,  2,  1, -1, -2, -2, -1}</a:t>
            </a:r>
          </a:p>
        </p:txBody>
      </p:sp>
      <p:sp>
        <p:nvSpPr>
          <p:cNvPr id="26" name="Text Box 165"/>
          <p:cNvSpPr txBox="1">
            <a:spLocks noChangeArrowheads="1"/>
          </p:cNvSpPr>
          <p:nvPr/>
        </p:nvSpPr>
        <p:spPr bwMode="auto">
          <a:xfrm>
            <a:off x="6030675" y="3755623"/>
            <a:ext cx="4768678" cy="248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&gt; SIZE**2)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k = 0	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 &amp; (k &lt;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u= x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row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v = y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column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(u, v,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board[u][v]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+ 1, u, v)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): #if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good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discard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it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   board[u][v] = 0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k = k + 1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sp>
        <p:nvSpPr>
          <p:cNvPr id="29888" name="Rectangle 192"/>
          <p:cNvSpPr>
            <a:spLocks noChangeArrowheads="1"/>
          </p:cNvSpPr>
          <p:nvPr/>
        </p:nvSpPr>
        <p:spPr bwMode="auto">
          <a:xfrm>
            <a:off x="2275280" y="5715352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9889" name="Rectangle 193"/>
          <p:cNvSpPr>
            <a:spLocks noChangeArrowheads="1"/>
          </p:cNvSpPr>
          <p:nvPr/>
        </p:nvSpPr>
        <p:spPr bwMode="auto">
          <a:xfrm>
            <a:off x="2731808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9891" name="Rectangle 195"/>
          <p:cNvSpPr>
            <a:spLocks noChangeArrowheads="1"/>
          </p:cNvSpPr>
          <p:nvPr/>
        </p:nvSpPr>
        <p:spPr bwMode="auto">
          <a:xfrm>
            <a:off x="3613181" y="5715352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en-US" sz="1633">
                <a:solidFill>
                  <a:srgbClr val="000000"/>
                </a:solidFill>
              </a:rPr>
              <a:t>34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3" name="Rectangle 197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9894" name="Rectangle 198"/>
          <p:cNvSpPr>
            <a:spLocks noChangeArrowheads="1"/>
          </p:cNvSpPr>
          <p:nvPr/>
        </p:nvSpPr>
        <p:spPr bwMode="auto">
          <a:xfrm>
            <a:off x="5017328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9898" name="Rectangle 202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6</a:t>
            </a:r>
          </a:p>
        </p:txBody>
      </p:sp>
      <p:graphicFrame>
        <p:nvGraphicFramePr>
          <p:cNvPr id="37" name="Group 2"/>
          <p:cNvGraphicFramePr>
            <a:graphicFrameLocks noGrp="1"/>
          </p:cNvGraphicFramePr>
          <p:nvPr/>
        </p:nvGraphicFramePr>
        <p:xfrm>
          <a:off x="7239481" y="1138540"/>
          <a:ext cx="3254740" cy="2332829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17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" name="Rectangle 164"/>
          <p:cNvSpPr>
            <a:spLocks noChangeArrowheads="1"/>
          </p:cNvSpPr>
          <p:nvPr/>
        </p:nvSpPr>
        <p:spPr bwMode="auto">
          <a:xfrm>
            <a:off x="1753946" y="2440827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(29,4,3)</a:t>
            </a:r>
          </a:p>
        </p:txBody>
      </p:sp>
      <p:sp>
        <p:nvSpPr>
          <p:cNvPr id="39" name="Rectangle 200"/>
          <p:cNvSpPr>
            <a:spLocks noChangeArrowheads="1"/>
          </p:cNvSpPr>
          <p:nvPr/>
        </p:nvSpPr>
        <p:spPr bwMode="auto">
          <a:xfrm>
            <a:off x="2406334" y="3093216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(31,5,3)</a:t>
            </a:r>
          </a:p>
        </p:txBody>
      </p:sp>
      <p:sp>
        <p:nvSpPr>
          <p:cNvPr id="40" name="Rectangle 207"/>
          <p:cNvSpPr>
            <a:spLocks noChangeArrowheads="1"/>
          </p:cNvSpPr>
          <p:nvPr/>
        </p:nvSpPr>
        <p:spPr bwMode="auto">
          <a:xfrm>
            <a:off x="2080860" y="2767741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(30,6,4)</a:t>
            </a:r>
          </a:p>
        </p:txBody>
      </p:sp>
      <p:sp>
        <p:nvSpPr>
          <p:cNvPr id="41" name="Rectangle 206"/>
          <p:cNvSpPr>
            <a:spLocks noChangeArrowheads="1"/>
          </p:cNvSpPr>
          <p:nvPr/>
        </p:nvSpPr>
        <p:spPr bwMode="auto">
          <a:xfrm>
            <a:off x="2733249" y="3420130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(32,3,3)</a:t>
            </a:r>
          </a:p>
        </p:txBody>
      </p:sp>
      <p:sp>
        <p:nvSpPr>
          <p:cNvPr id="42" name="Rectangle 211"/>
          <p:cNvSpPr>
            <a:spLocks noChangeArrowheads="1"/>
          </p:cNvSpPr>
          <p:nvPr/>
        </p:nvSpPr>
        <p:spPr bwMode="auto">
          <a:xfrm>
            <a:off x="3027040" y="3747044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(33,1,2)</a:t>
            </a:r>
          </a:p>
        </p:txBody>
      </p:sp>
      <p:sp>
        <p:nvSpPr>
          <p:cNvPr id="43" name="Rectangle 200"/>
          <p:cNvSpPr>
            <a:spLocks noChangeArrowheads="1"/>
          </p:cNvSpPr>
          <p:nvPr/>
        </p:nvSpPr>
        <p:spPr bwMode="auto">
          <a:xfrm>
            <a:off x="3287707" y="4073958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(34,0,4)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753945" y="2116386"/>
            <a:ext cx="343364" cy="343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33">
                <a:solidFill>
                  <a:prstClr val="black"/>
                </a:solidFill>
              </a:rPr>
              <a:t>...</a:t>
            </a:r>
          </a:p>
        </p:txBody>
      </p:sp>
      <p:sp>
        <p:nvSpPr>
          <p:cNvPr id="30" name="Rectangle 207"/>
          <p:cNvSpPr>
            <a:spLocks noChangeArrowheads="1"/>
          </p:cNvSpPr>
          <p:nvPr/>
        </p:nvSpPr>
        <p:spPr bwMode="auto">
          <a:xfrm>
            <a:off x="5442756" y="6313987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>
              <a:solidFill>
                <a:prstClr val="black"/>
              </a:solidFill>
            </a:endParaRPr>
          </a:p>
        </p:txBody>
      </p:sp>
      <p:graphicFrame>
        <p:nvGraphicFramePr>
          <p:cNvPr id="3" name="Group 166">
            <a:extLst>
              <a:ext uri="{FF2B5EF4-FFF2-40B4-BE49-F238E27FC236}">
                <a16:creationId xmlns:a16="http://schemas.microsoft.com/office/drawing/2014/main" id="{4DF468F4-1B20-1FAF-EF5D-607852D82B17}"/>
              </a:ext>
            </a:extLst>
          </p:cNvPr>
          <p:cNvGraphicFramePr>
            <a:graphicFrameLocks noGrp="1"/>
          </p:cNvGraphicFramePr>
          <p:nvPr/>
        </p:nvGraphicFramePr>
        <p:xfrm>
          <a:off x="2232075" y="5314158"/>
          <a:ext cx="3162572" cy="375880"/>
        </p:xfrm>
        <a:graphic>
          <a:graphicData uri="http://schemas.openxmlformats.org/drawingml/2006/table">
            <a:tbl>
              <a:tblPr/>
              <a:tblGrid>
                <a:gridCol w="4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88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k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u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qt_mov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x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y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43602"/>
      </p:ext>
    </p:extLst>
  </p:cSld>
  <p:clrMapOvr>
    <a:masterClrMapping/>
  </p:clrMapOvr>
  <p:transition spd="med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96"/>
          <p:cNvSpPr txBox="1">
            <a:spLocks noChangeArrowheads="1"/>
          </p:cNvSpPr>
          <p:nvPr/>
        </p:nvSpPr>
        <p:spPr bwMode="auto">
          <a:xfrm>
            <a:off x="4022296" y="6308852"/>
            <a:ext cx="4229408" cy="51701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{2, 1, -1, -2, -2, -1,  1,  2}</a:t>
            </a:r>
          </a:p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{1, 2,  2,  1, -1, -2, -2, -1}</a:t>
            </a:r>
          </a:p>
        </p:txBody>
      </p:sp>
      <p:sp>
        <p:nvSpPr>
          <p:cNvPr id="26" name="Text Box 165"/>
          <p:cNvSpPr txBox="1">
            <a:spLocks noChangeArrowheads="1"/>
          </p:cNvSpPr>
          <p:nvPr/>
        </p:nvSpPr>
        <p:spPr bwMode="auto">
          <a:xfrm>
            <a:off x="6030675" y="3755623"/>
            <a:ext cx="4768678" cy="248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&gt; SIZE**2)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k = 0	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 &amp; (k &lt;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u= x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row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v = y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column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(u, v,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board[u][v]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+ 1, u, v)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): #if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good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discard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it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   board[u][v] = 0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k = k + 1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sp>
        <p:nvSpPr>
          <p:cNvPr id="29888" name="Rectangle 192"/>
          <p:cNvSpPr>
            <a:spLocks noChangeArrowheads="1"/>
          </p:cNvSpPr>
          <p:nvPr/>
        </p:nvSpPr>
        <p:spPr bwMode="auto">
          <a:xfrm>
            <a:off x="2275280" y="5715352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9889" name="Rectangle 193"/>
          <p:cNvSpPr>
            <a:spLocks noChangeArrowheads="1"/>
          </p:cNvSpPr>
          <p:nvPr/>
        </p:nvSpPr>
        <p:spPr bwMode="auto">
          <a:xfrm>
            <a:off x="2731808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9891" name="Rectangle 195"/>
          <p:cNvSpPr>
            <a:spLocks noChangeArrowheads="1"/>
          </p:cNvSpPr>
          <p:nvPr/>
        </p:nvSpPr>
        <p:spPr bwMode="auto">
          <a:xfrm>
            <a:off x="3613181" y="5715352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en-US" sz="1633">
                <a:solidFill>
                  <a:srgbClr val="000000"/>
                </a:solidFill>
              </a:rPr>
              <a:t>34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3" name="Rectangle 197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9894" name="Rectangle 198"/>
          <p:cNvSpPr>
            <a:spLocks noChangeArrowheads="1"/>
          </p:cNvSpPr>
          <p:nvPr/>
        </p:nvSpPr>
        <p:spPr bwMode="auto">
          <a:xfrm>
            <a:off x="5017328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9898" name="Rectangle 202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32" name="Freeform 205"/>
          <p:cNvSpPr>
            <a:spLocks/>
          </p:cNvSpPr>
          <p:nvPr/>
        </p:nvSpPr>
        <p:spPr bwMode="auto">
          <a:xfrm>
            <a:off x="5680545" y="5902469"/>
            <a:ext cx="546104" cy="74181"/>
          </a:xfrm>
          <a:custGeom>
            <a:avLst/>
            <a:gdLst>
              <a:gd name="T0" fmla="*/ 0 w 3001"/>
              <a:gd name="T1" fmla="*/ 0 h 1"/>
              <a:gd name="T2" fmla="*/ 3000 w 30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graphicFrame>
        <p:nvGraphicFramePr>
          <p:cNvPr id="37" name="Group 2"/>
          <p:cNvGraphicFramePr>
            <a:graphicFrameLocks noGrp="1"/>
          </p:cNvGraphicFramePr>
          <p:nvPr/>
        </p:nvGraphicFramePr>
        <p:xfrm>
          <a:off x="7239481" y="1180581"/>
          <a:ext cx="3254740" cy="2332829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17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" name="Rectangle 164"/>
          <p:cNvSpPr>
            <a:spLocks noChangeArrowheads="1"/>
          </p:cNvSpPr>
          <p:nvPr/>
        </p:nvSpPr>
        <p:spPr bwMode="auto">
          <a:xfrm>
            <a:off x="1753946" y="2314703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(29,4,3)</a:t>
            </a:r>
          </a:p>
        </p:txBody>
      </p:sp>
      <p:sp>
        <p:nvSpPr>
          <p:cNvPr id="39" name="Rectangle 200"/>
          <p:cNvSpPr>
            <a:spLocks noChangeArrowheads="1"/>
          </p:cNvSpPr>
          <p:nvPr/>
        </p:nvSpPr>
        <p:spPr bwMode="auto">
          <a:xfrm>
            <a:off x="2406334" y="2967092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(31,5,3)</a:t>
            </a:r>
          </a:p>
        </p:txBody>
      </p:sp>
      <p:sp>
        <p:nvSpPr>
          <p:cNvPr id="40" name="Rectangle 207"/>
          <p:cNvSpPr>
            <a:spLocks noChangeArrowheads="1"/>
          </p:cNvSpPr>
          <p:nvPr/>
        </p:nvSpPr>
        <p:spPr bwMode="auto">
          <a:xfrm>
            <a:off x="2080860" y="2641617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(30,6,4)</a:t>
            </a:r>
          </a:p>
        </p:txBody>
      </p:sp>
      <p:sp>
        <p:nvSpPr>
          <p:cNvPr id="41" name="Rectangle 206"/>
          <p:cNvSpPr>
            <a:spLocks noChangeArrowheads="1"/>
          </p:cNvSpPr>
          <p:nvPr/>
        </p:nvSpPr>
        <p:spPr bwMode="auto">
          <a:xfrm>
            <a:off x="2733249" y="3294006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(32,3,3)</a:t>
            </a:r>
          </a:p>
        </p:txBody>
      </p:sp>
      <p:sp>
        <p:nvSpPr>
          <p:cNvPr id="42" name="Rectangle 211"/>
          <p:cNvSpPr>
            <a:spLocks noChangeArrowheads="1"/>
          </p:cNvSpPr>
          <p:nvPr/>
        </p:nvSpPr>
        <p:spPr bwMode="auto">
          <a:xfrm>
            <a:off x="3027040" y="3620920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(33,1,2)</a:t>
            </a:r>
          </a:p>
        </p:txBody>
      </p:sp>
      <p:sp>
        <p:nvSpPr>
          <p:cNvPr id="43" name="Rectangle 200"/>
          <p:cNvSpPr>
            <a:spLocks noChangeArrowheads="1"/>
          </p:cNvSpPr>
          <p:nvPr/>
        </p:nvSpPr>
        <p:spPr bwMode="auto">
          <a:xfrm>
            <a:off x="3287707" y="3947834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(34,0,4)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753945" y="1990262"/>
            <a:ext cx="343364" cy="343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33">
                <a:solidFill>
                  <a:prstClr val="black"/>
                </a:solidFill>
              </a:rPr>
              <a:t>...</a:t>
            </a:r>
          </a:p>
        </p:txBody>
      </p:sp>
      <p:sp>
        <p:nvSpPr>
          <p:cNvPr id="30" name="Rectangle 207"/>
          <p:cNvSpPr>
            <a:spLocks noChangeArrowheads="1"/>
          </p:cNvSpPr>
          <p:nvPr/>
        </p:nvSpPr>
        <p:spPr bwMode="auto">
          <a:xfrm>
            <a:off x="5442756" y="6313987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>
              <a:solidFill>
                <a:prstClr val="black"/>
              </a:solidFill>
            </a:endParaRPr>
          </a:p>
        </p:txBody>
      </p:sp>
      <p:graphicFrame>
        <p:nvGraphicFramePr>
          <p:cNvPr id="4" name="Group 166">
            <a:extLst>
              <a:ext uri="{FF2B5EF4-FFF2-40B4-BE49-F238E27FC236}">
                <a16:creationId xmlns:a16="http://schemas.microsoft.com/office/drawing/2014/main" id="{E26B6743-317F-9C9A-2962-BCB6CAD0B607}"/>
              </a:ext>
            </a:extLst>
          </p:cNvPr>
          <p:cNvGraphicFramePr>
            <a:graphicFrameLocks noGrp="1"/>
          </p:cNvGraphicFramePr>
          <p:nvPr/>
        </p:nvGraphicFramePr>
        <p:xfrm>
          <a:off x="2232075" y="5314158"/>
          <a:ext cx="3162572" cy="375880"/>
        </p:xfrm>
        <a:graphic>
          <a:graphicData uri="http://schemas.openxmlformats.org/drawingml/2006/table">
            <a:tbl>
              <a:tblPr/>
              <a:tblGrid>
                <a:gridCol w="4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88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k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u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qt_mov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x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y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91049"/>
      </p:ext>
    </p:extLst>
  </p:cSld>
  <p:clrMapOvr>
    <a:masterClrMapping/>
  </p:clrMapOvr>
  <p:transition spd="med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96"/>
          <p:cNvSpPr txBox="1">
            <a:spLocks noChangeArrowheads="1"/>
          </p:cNvSpPr>
          <p:nvPr/>
        </p:nvSpPr>
        <p:spPr bwMode="auto">
          <a:xfrm>
            <a:off x="4022296" y="6308852"/>
            <a:ext cx="4229408" cy="51701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{2, 1, -1, -2, -2, -1,  1,  2}</a:t>
            </a:r>
          </a:p>
          <a:p>
            <a:pPr>
              <a:lnSpc>
                <a:spcPct val="112000"/>
              </a:lnSpc>
            </a:pP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270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270" dirty="0">
                <a:latin typeface="Courier New" pitchFamily="49" charset="0"/>
                <a:cs typeface="Courier New" pitchFamily="49" charset="0"/>
              </a:rPr>
              <a:t> = {1, 2,  2,  1, -1, -2, -2, -1}</a:t>
            </a:r>
          </a:p>
        </p:txBody>
      </p:sp>
      <p:sp>
        <p:nvSpPr>
          <p:cNvPr id="26" name="Text Box 165"/>
          <p:cNvSpPr txBox="1">
            <a:spLocks noChangeArrowheads="1"/>
          </p:cNvSpPr>
          <p:nvPr/>
        </p:nvSpPr>
        <p:spPr bwMode="auto">
          <a:xfrm>
            <a:off x="6030675" y="3755623"/>
            <a:ext cx="4768678" cy="248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&gt; SIZE**2)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k = 0	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 &amp; (k &lt;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u= x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dr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row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v = y +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dc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[k]	//move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column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is_a_move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(u, v, SIZE)):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board[u][v]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try_move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qt_movements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+ 1, u, v)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): #if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good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discard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it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      board[u][v] = 0</a:t>
            </a:r>
          </a:p>
          <a:p>
            <a:pPr>
              <a:lnSpc>
                <a:spcPct val="112000"/>
              </a:lnSpc>
            </a:pPr>
            <a:r>
              <a:rPr lang="pt-BR" sz="1179" dirty="0">
                <a:latin typeface="Courier New" pitchFamily="49" charset="0"/>
                <a:cs typeface="Courier New" pitchFamily="49" charset="0"/>
              </a:rPr>
              <a:t>   k = k + 1</a:t>
            </a:r>
          </a:p>
          <a:p>
            <a:pPr>
              <a:lnSpc>
                <a:spcPct val="112000"/>
              </a:lnSpc>
            </a:pP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7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79" dirty="0" err="1">
                <a:latin typeface="Courier New" pitchFamily="49" charset="0"/>
                <a:cs typeface="Courier New" pitchFamily="49" charset="0"/>
              </a:rPr>
              <a:t>ready</a:t>
            </a:r>
            <a:endParaRPr lang="pt-BR" sz="1179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806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</a:tabLst>
            </a:pPr>
            <a:r>
              <a:rPr lang="pt-BR" dirty="0" err="1"/>
              <a:t>Trial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</a:t>
            </a:r>
            <a:endParaRPr lang="pt-BR" dirty="0"/>
          </a:p>
        </p:txBody>
      </p:sp>
      <p:sp>
        <p:nvSpPr>
          <p:cNvPr id="29888" name="Rectangle 192"/>
          <p:cNvSpPr>
            <a:spLocks noChangeArrowheads="1"/>
          </p:cNvSpPr>
          <p:nvPr/>
        </p:nvSpPr>
        <p:spPr bwMode="auto">
          <a:xfrm>
            <a:off x="2275280" y="5715352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9889" name="Rectangle 193"/>
          <p:cNvSpPr>
            <a:spLocks noChangeArrowheads="1"/>
          </p:cNvSpPr>
          <p:nvPr/>
        </p:nvSpPr>
        <p:spPr bwMode="auto">
          <a:xfrm>
            <a:off x="2731808" y="5715961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9891" name="Rectangle 195"/>
          <p:cNvSpPr>
            <a:spLocks noChangeArrowheads="1"/>
          </p:cNvSpPr>
          <p:nvPr/>
        </p:nvSpPr>
        <p:spPr bwMode="auto">
          <a:xfrm>
            <a:off x="3613181" y="5715961"/>
            <a:ext cx="849689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>
              <a:tabLst>
                <a:tab pos="656722" algn="l"/>
              </a:tabLst>
            </a:pPr>
            <a:r>
              <a:rPr lang="en-US" sz="1633">
                <a:solidFill>
                  <a:srgbClr val="000000"/>
                </a:solidFill>
              </a:rPr>
              <a:t>34</a:t>
            </a:r>
            <a:endParaRPr lang="pt-BR" sz="1633">
              <a:solidFill>
                <a:srgbClr val="000000"/>
              </a:solidFill>
            </a:endParaRPr>
          </a:p>
        </p:txBody>
      </p:sp>
      <p:sp>
        <p:nvSpPr>
          <p:cNvPr id="29893" name="Rectangle 197"/>
          <p:cNvSpPr>
            <a:spLocks noChangeArrowheads="1"/>
          </p:cNvSpPr>
          <p:nvPr/>
        </p:nvSpPr>
        <p:spPr bwMode="auto">
          <a:xfrm>
            <a:off x="4593923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9894" name="Rectangle 198"/>
          <p:cNvSpPr>
            <a:spLocks noChangeArrowheads="1"/>
          </p:cNvSpPr>
          <p:nvPr/>
        </p:nvSpPr>
        <p:spPr bwMode="auto">
          <a:xfrm>
            <a:off x="5017328" y="5715961"/>
            <a:ext cx="326915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9895" name="Freeform 199"/>
          <p:cNvSpPr>
            <a:spLocks/>
          </p:cNvSpPr>
          <p:nvPr/>
        </p:nvSpPr>
        <p:spPr bwMode="auto">
          <a:xfrm>
            <a:off x="7598449" y="4604839"/>
            <a:ext cx="816566" cy="1440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7" name="Rectangle 201"/>
          <p:cNvSpPr>
            <a:spLocks noChangeArrowheads="1"/>
          </p:cNvSpPr>
          <p:nvPr/>
        </p:nvSpPr>
        <p:spPr bwMode="auto">
          <a:xfrm>
            <a:off x="2731808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-1</a:t>
            </a:r>
          </a:p>
        </p:txBody>
      </p:sp>
      <p:sp>
        <p:nvSpPr>
          <p:cNvPr id="29898" name="Rectangle 202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9899" name="Freeform 203"/>
          <p:cNvSpPr>
            <a:spLocks/>
          </p:cNvSpPr>
          <p:nvPr/>
        </p:nvSpPr>
        <p:spPr bwMode="auto">
          <a:xfrm>
            <a:off x="9035350" y="4864695"/>
            <a:ext cx="816566" cy="1441"/>
          </a:xfrm>
          <a:custGeom>
            <a:avLst/>
            <a:gdLst>
              <a:gd name="T0" fmla="*/ 2500 w 2501"/>
              <a:gd name="T1" fmla="*/ 0 h 1"/>
              <a:gd name="T2" fmla="*/ 0 w 25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1" h="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903" name="Rectangle 207"/>
          <p:cNvSpPr>
            <a:spLocks noChangeArrowheads="1"/>
          </p:cNvSpPr>
          <p:nvPr/>
        </p:nvSpPr>
        <p:spPr bwMode="auto">
          <a:xfrm>
            <a:off x="5801404" y="6336215"/>
            <a:ext cx="326914" cy="48965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>
              <a:solidFill>
                <a:prstClr val="black"/>
              </a:solidFill>
            </a:endParaRPr>
          </a:p>
        </p:txBody>
      </p:sp>
      <p:sp>
        <p:nvSpPr>
          <p:cNvPr id="29890" name="Rectangle 194"/>
          <p:cNvSpPr>
            <a:spLocks noChangeArrowheads="1"/>
          </p:cNvSpPr>
          <p:nvPr/>
        </p:nvSpPr>
        <p:spPr bwMode="auto">
          <a:xfrm>
            <a:off x="3189776" y="5715352"/>
            <a:ext cx="326914" cy="326914"/>
          </a:xfrm>
          <a:prstGeom prst="rect">
            <a:avLst/>
          </a:prstGeom>
          <a:solidFill>
            <a:srgbClr val="FFFFCC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/>
          <a:p>
            <a:pPr algn="ctr"/>
            <a:r>
              <a:rPr lang="pt-BR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32" name="Freeform 205"/>
          <p:cNvSpPr>
            <a:spLocks/>
          </p:cNvSpPr>
          <p:nvPr/>
        </p:nvSpPr>
        <p:spPr bwMode="auto">
          <a:xfrm>
            <a:off x="5507203" y="5909885"/>
            <a:ext cx="784770" cy="41475"/>
          </a:xfrm>
          <a:custGeom>
            <a:avLst/>
            <a:gdLst>
              <a:gd name="T0" fmla="*/ 0 w 3001"/>
              <a:gd name="T1" fmla="*/ 0 h 1"/>
              <a:gd name="T2" fmla="*/ 3000 w 300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1" h="1">
                <a:moveTo>
                  <a:pt x="0" y="0"/>
                </a:moveTo>
                <a:lnTo>
                  <a:pt x="3000" y="0"/>
                </a:lnTo>
              </a:path>
            </a:pathLst>
          </a:cu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633">
              <a:solidFill>
                <a:prstClr val="black"/>
              </a:solidFill>
            </a:endParaRPr>
          </a:p>
        </p:txBody>
      </p:sp>
      <p:graphicFrame>
        <p:nvGraphicFramePr>
          <p:cNvPr id="37" name="Group 2"/>
          <p:cNvGraphicFramePr>
            <a:graphicFrameLocks noGrp="1"/>
          </p:cNvGraphicFramePr>
          <p:nvPr/>
        </p:nvGraphicFramePr>
        <p:xfrm>
          <a:off x="7239481" y="1170070"/>
          <a:ext cx="3254740" cy="2332829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17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5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5258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" name="Rectangle 164"/>
          <p:cNvSpPr>
            <a:spLocks noChangeArrowheads="1"/>
          </p:cNvSpPr>
          <p:nvPr/>
        </p:nvSpPr>
        <p:spPr bwMode="auto">
          <a:xfrm>
            <a:off x="1753946" y="2398785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(29,4,3)</a:t>
            </a:r>
          </a:p>
        </p:txBody>
      </p:sp>
      <p:sp>
        <p:nvSpPr>
          <p:cNvPr id="39" name="Rectangle 200"/>
          <p:cNvSpPr>
            <a:spLocks noChangeArrowheads="1"/>
          </p:cNvSpPr>
          <p:nvPr/>
        </p:nvSpPr>
        <p:spPr bwMode="auto">
          <a:xfrm>
            <a:off x="2406334" y="3051174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(31,5,3)</a:t>
            </a:r>
          </a:p>
        </p:txBody>
      </p:sp>
      <p:sp>
        <p:nvSpPr>
          <p:cNvPr id="40" name="Rectangle 207"/>
          <p:cNvSpPr>
            <a:spLocks noChangeArrowheads="1"/>
          </p:cNvSpPr>
          <p:nvPr/>
        </p:nvSpPr>
        <p:spPr bwMode="auto">
          <a:xfrm>
            <a:off x="2080860" y="2725699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(30,6,4)</a:t>
            </a:r>
          </a:p>
        </p:txBody>
      </p:sp>
      <p:sp>
        <p:nvSpPr>
          <p:cNvPr id="41" name="Rectangle 206"/>
          <p:cNvSpPr>
            <a:spLocks noChangeArrowheads="1"/>
          </p:cNvSpPr>
          <p:nvPr/>
        </p:nvSpPr>
        <p:spPr bwMode="auto">
          <a:xfrm>
            <a:off x="2733249" y="3378088"/>
            <a:ext cx="1633131" cy="326915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(32,3,3)</a:t>
            </a:r>
          </a:p>
        </p:txBody>
      </p:sp>
      <p:sp>
        <p:nvSpPr>
          <p:cNvPr id="42" name="Rectangle 211"/>
          <p:cNvSpPr>
            <a:spLocks noChangeArrowheads="1"/>
          </p:cNvSpPr>
          <p:nvPr/>
        </p:nvSpPr>
        <p:spPr bwMode="auto">
          <a:xfrm>
            <a:off x="3027040" y="3705002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(33,1,2)</a:t>
            </a:r>
          </a:p>
        </p:txBody>
      </p:sp>
      <p:sp>
        <p:nvSpPr>
          <p:cNvPr id="43" name="Rectangle 200"/>
          <p:cNvSpPr>
            <a:spLocks noChangeArrowheads="1"/>
          </p:cNvSpPr>
          <p:nvPr/>
        </p:nvSpPr>
        <p:spPr bwMode="auto">
          <a:xfrm>
            <a:off x="3287707" y="4031916"/>
            <a:ext cx="1633131" cy="326914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3625" rIns="81646" bIns="40823" anchor="ctr"/>
          <a:lstStyle/>
          <a:p>
            <a:pPr algn="ctr">
              <a:tabLst>
                <a:tab pos="656722" algn="l"/>
                <a:tab pos="1313444" algn="l"/>
              </a:tabLst>
            </a:pPr>
            <a:r>
              <a:rPr lang="pt-BR" sz="1452" err="1">
                <a:solidFill>
                  <a:srgbClr val="000000"/>
                </a:solidFill>
              </a:rPr>
              <a:t>try_move</a:t>
            </a:r>
            <a:r>
              <a:rPr lang="pt-BR" sz="1452">
                <a:solidFill>
                  <a:srgbClr val="000000"/>
                </a:solidFill>
              </a:rPr>
              <a:t>(34,0,4)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753945" y="2074344"/>
            <a:ext cx="343364" cy="343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33">
                <a:solidFill>
                  <a:prstClr val="black"/>
                </a:solidFill>
              </a:rPr>
              <a:t>...</a:t>
            </a:r>
          </a:p>
        </p:txBody>
      </p:sp>
      <p:graphicFrame>
        <p:nvGraphicFramePr>
          <p:cNvPr id="3" name="Group 166">
            <a:extLst>
              <a:ext uri="{FF2B5EF4-FFF2-40B4-BE49-F238E27FC236}">
                <a16:creationId xmlns:a16="http://schemas.microsoft.com/office/drawing/2014/main" id="{CBC3501F-7FAA-F8A4-E661-F99B3DC7014A}"/>
              </a:ext>
            </a:extLst>
          </p:cNvPr>
          <p:cNvGraphicFramePr>
            <a:graphicFrameLocks noGrp="1"/>
          </p:cNvGraphicFramePr>
          <p:nvPr/>
        </p:nvGraphicFramePr>
        <p:xfrm>
          <a:off x="2232075" y="5314158"/>
          <a:ext cx="3162572" cy="375880"/>
        </p:xfrm>
        <a:graphic>
          <a:graphicData uri="http://schemas.openxmlformats.org/drawingml/2006/table">
            <a:tbl>
              <a:tblPr/>
              <a:tblGrid>
                <a:gridCol w="4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88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k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u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qt_mov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x</a:t>
                      </a: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y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1646" marR="81646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940441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95" grpId="0" animBg="1"/>
      <p:bldP spid="29895" grpId="1" animBg="1"/>
      <p:bldP spid="29899" grpId="0" animBg="1"/>
      <p:bldP spid="29899" grpId="1" animBg="1"/>
      <p:bldP spid="29890" grpId="0" animBg="1"/>
      <p:bldP spid="3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4|2.3|4.7|1.2|1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8|2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49.3|2.9|7.8|8|6.8|14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7|21.7|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|21|17|0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30.6|1.4|0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25.8|2.3|1.9|12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0.7|0.7|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2.9|12.3|6|5.9|3.4|5.7|7.7|3.1|8.9|3.6|13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1|0.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23|0.9|0.8|7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9.4|0.8|0.6|1.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4.4|0.6|3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9.5|0.7|1.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6.2|1.1|1.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7.9|1.1|0.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0.1|0.7|1.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0.7|0.6|0.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0.6|1.2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7.5|7.2|8.6|7.6|11.9|7.4|3.4|9.1|5.5|4.4|1.4|7.6|5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9|0.9|0.9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14.2|8.5|18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7.7|16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5.5|7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5|32|19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|6.6|10.4|2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5|4.3|9.2|8.1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003366"/>
      </a:dk1>
      <a:lt1>
        <a:sysClr val="window" lastClr="FFFFFF"/>
      </a:lt1>
      <a:dk2>
        <a:srgbClr val="B1541D"/>
      </a:dk2>
      <a:lt2>
        <a:srgbClr val="C3B8B2"/>
      </a:lt2>
      <a:accent1>
        <a:srgbClr val="F47722"/>
      </a:accent1>
      <a:accent2>
        <a:srgbClr val="FBB040"/>
      </a:accent2>
      <a:accent3>
        <a:srgbClr val="0066B3"/>
      </a:accent3>
      <a:accent4>
        <a:srgbClr val="009DDC"/>
      </a:accent4>
      <a:accent5>
        <a:srgbClr val="00ACA5"/>
      </a:accent5>
      <a:accent6>
        <a:srgbClr val="FFD200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U FCB Template" id="{B1209E5C-EC2F-4AA8-9123-312E89791AB0}" vid="{D287FF1B-2816-4E45-BFFC-304493C9BE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6608</TotalTime>
  <Words>17955</Words>
  <Application>Microsoft Office PowerPoint</Application>
  <PresentationFormat>Widescreen</PresentationFormat>
  <Paragraphs>4060</Paragraphs>
  <Slides>117</Slides>
  <Notes>97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117</vt:i4>
      </vt:variant>
    </vt:vector>
  </HeadingPairs>
  <TitlesOfParts>
    <vt:vector size="127" baseType="lpstr">
      <vt:lpstr>Arial</vt:lpstr>
      <vt:lpstr>Arial MT Black</vt:lpstr>
      <vt:lpstr>Calibri</vt:lpstr>
      <vt:lpstr>Cambria Math</vt:lpstr>
      <vt:lpstr>Courier 10 Pitch</vt:lpstr>
      <vt:lpstr>Courier New</vt:lpstr>
      <vt:lpstr>StarSymbol</vt:lpstr>
      <vt:lpstr>Times New Roman</vt:lpstr>
      <vt:lpstr>Wingdings</vt:lpstr>
      <vt:lpstr>Office Theme</vt:lpstr>
      <vt:lpstr>INF 502 – SOFTWARE DEVELOPMENT METHODOLOGIES</vt:lpstr>
      <vt:lpstr>Algorithm strategies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PowerPoint Presentation</vt:lpstr>
      <vt:lpstr>How to build a recursive algorithm?</vt:lpstr>
      <vt:lpstr>Divide and conquer</vt:lpstr>
      <vt:lpstr>Divide and conquer</vt:lpstr>
      <vt:lpstr>Divide and conquer</vt:lpstr>
      <vt:lpstr>Divide and conquer</vt:lpstr>
      <vt:lpstr>Divide and conquer</vt:lpstr>
      <vt:lpstr>Divide and conquer</vt:lpstr>
      <vt:lpstr>Divide and conquer</vt:lpstr>
      <vt:lpstr>Divide and conquer</vt:lpstr>
      <vt:lpstr>Divide and conquer</vt:lpstr>
      <vt:lpstr>Divide and conquer</vt:lpstr>
      <vt:lpstr>Divide and conquer</vt:lpstr>
      <vt:lpstr>Divide and conquer</vt:lpstr>
      <vt:lpstr>Divide and conquer</vt:lpstr>
      <vt:lpstr>Divide and conquer</vt:lpstr>
      <vt:lpstr>Divide and conquer</vt:lpstr>
      <vt:lpstr>Divide and conquer</vt:lpstr>
      <vt:lpstr>Divide and conquer</vt:lpstr>
      <vt:lpstr>Divide and conquer</vt:lpstr>
      <vt:lpstr>Divide and conquer</vt:lpstr>
      <vt:lpstr>Divide and conquer</vt:lpstr>
      <vt:lpstr>Divide and conquer</vt:lpstr>
      <vt:lpstr>Divide and conquer</vt:lpstr>
      <vt:lpstr>Divide and conquer</vt:lpstr>
      <vt:lpstr>Dynamic programming</vt:lpstr>
      <vt:lpstr>Dynamic programming</vt:lpstr>
      <vt:lpstr>Principle of optimality</vt:lpstr>
      <vt:lpstr>Dynamic programming</vt:lpstr>
      <vt:lpstr>Dynamic programming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Trial and error</vt:lpstr>
      <vt:lpstr>The end</vt:lpstr>
    </vt:vector>
  </TitlesOfParts>
  <Company>Northern Arizona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Antoinette Karin Scherer-Reutimann</dc:creator>
  <cp:lastModifiedBy>Ana Paula Chaves Steinmacher</cp:lastModifiedBy>
  <cp:revision>50</cp:revision>
  <dcterms:created xsi:type="dcterms:W3CDTF">2018-08-21T17:51:04Z</dcterms:created>
  <dcterms:modified xsi:type="dcterms:W3CDTF">2022-11-15T15:34:03Z</dcterms:modified>
</cp:coreProperties>
</file>