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3316308b0640.png"/><Relationship Id="rId3" Type="http://schemas.openxmlformats.org/officeDocument/2006/relationships/image" Target="../media/file33166cac8dc3.png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33166c535735.png"/><Relationship Id="rId3" Type="http://schemas.openxmlformats.org/officeDocument/2006/relationships/image" Target="../media/file3316c00a85a.png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33165c0aec9d.png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33165242ca3f.png"/><Relationship Id="rId3" Type="http://schemas.openxmlformats.org/officeDocument/2006/relationships/image" Target="../media/file331645b71584.png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3316159e16c0.png"/><Relationship Id="rId3" Type="http://schemas.openxmlformats.org/officeDocument/2006/relationships/image" Target="../media/file331628bbb524.png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331633c06dd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Univariate 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Univariate Analysis Slide  1 of 3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786384" y="1280160"/>
            <a:ext cx="3931920" cy="3374136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4855464" y="1280160"/>
            <a:ext cx="3931920" cy="3374136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5" name=""/>
          <p:cNvGraphicFramePr>
            <a:graphicFrameLocks noGrp="true"/>
          </p:cNvGraphicFramePr>
          <p:nvPr/>
        </p:nvGraphicFramePr>
        <p:xfrm rot="0">
          <a:off x="786384" y="4800600"/>
          <a:ext cx="3931920" cy="15270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86384"/>
                <a:gridCol w="786384"/>
                <a:gridCol w="786384"/>
                <a:gridCol w="786384"/>
                <a:gridCol w="786384"/>
              </a:tblGrid>
              <a:tr h="763524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50th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75th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</a:tc>
              </a:tr>
              <a:tr h="763524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56</a:t>
                      </a:r>
                    </a:p>
                  </a:txBody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6" name=""/>
          <p:cNvGraphicFramePr>
            <a:graphicFrameLocks noGrp="true"/>
          </p:cNvGraphicFramePr>
          <p:nvPr/>
        </p:nvGraphicFramePr>
        <p:xfrm rot="0">
          <a:off x="4855464" y="4800600"/>
          <a:ext cx="3931920" cy="15270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86384"/>
                <a:gridCol w="786384"/>
                <a:gridCol w="786384"/>
                <a:gridCol w="786384"/>
                <a:gridCol w="786384"/>
              </a:tblGrid>
              <a:tr h="763524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50th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75th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</a:tc>
              </a:tr>
              <a:tr h="763524"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26.5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60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Univariate Analysis Slide  2 of 3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786384" y="1280160"/>
            <a:ext cx="3931920" cy="3374136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4855464" y="1280160"/>
            <a:ext cx="3931920" cy="3374136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5" name=""/>
          <p:cNvGraphicFramePr>
            <a:graphicFrameLocks noGrp="true"/>
          </p:cNvGraphicFramePr>
          <p:nvPr/>
        </p:nvGraphicFramePr>
        <p:xfrm rot="0">
          <a:off x="786384" y="4800600"/>
          <a:ext cx="3931920" cy="15270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82980"/>
                <a:gridCol w="982980"/>
                <a:gridCol w="982980"/>
                <a:gridCol w="982980"/>
              </a:tblGrid>
              <a:tr h="509016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AssocProf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AsstProf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Prof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266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Perct.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16.88%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67%</a:t>
                      </a:r>
                    </a:p>
                  </a:txBody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6" name=""/>
          <p:cNvGraphicFramePr>
            <a:graphicFrameLocks noGrp="true"/>
          </p:cNvGraphicFramePr>
          <p:nvPr/>
        </p:nvGraphicFramePr>
        <p:xfrm rot="0">
          <a:off x="4855464" y="4800600"/>
          <a:ext cx="3931920" cy="15270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10640"/>
                <a:gridCol w="1310640"/>
                <a:gridCol w="1310640"/>
              </a:tblGrid>
              <a:tr h="509016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216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Perct.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45.59%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54.41%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Univariate Analysis Slide  3 of 3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786384" y="1280160"/>
            <a:ext cx="3931920" cy="3374136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" name=""/>
          <p:cNvGraphicFramePr>
            <a:graphicFrameLocks noGrp="true"/>
          </p:cNvGraphicFramePr>
          <p:nvPr/>
        </p:nvGraphicFramePr>
        <p:xfrm rot="0">
          <a:off x="786384" y="4800600"/>
          <a:ext cx="3931920" cy="15270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10640"/>
                <a:gridCol w="1310640"/>
                <a:gridCol w="1310640"/>
              </a:tblGrid>
              <a:tr h="509016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Male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358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Perct.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9.82%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90.18%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Bi-variate analysis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Bi-variate analysis Slide  1 of 3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786384" y="1280160"/>
            <a:ext cx="3931920" cy="3374136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4855464" y="1280160"/>
            <a:ext cx="3931920" cy="3374136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5" name=""/>
          <p:cNvGraphicFramePr>
            <a:graphicFrameLocks noGrp="true"/>
          </p:cNvGraphicFramePr>
          <p:nvPr/>
        </p:nvGraphicFramePr>
        <p:xfrm rot="0">
          <a:off x="786384" y="4800600"/>
          <a:ext cx="3931920" cy="15270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10640"/>
                <a:gridCol w="1310640"/>
                <a:gridCol w="1310640"/>
              </a:tblGrid>
              <a:tr h="381762">
                <a:tc>
                  <a:txBody>
                    <a:bodyPr/>
                    <a:lstStyle/>
                    <a:p>
                      <a:r>
                        <a:t>rank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mean - salary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median - salary</a:t>
                      </a:r>
                    </a:p>
                  </a:txBody>
                </a:tc>
              </a:tr>
              <a:tr h="381762">
                <a:tc>
                  <a:txBody>
                    <a:bodyPr/>
                    <a:lstStyle/>
                    <a:p>
                      <a:r>
                        <a:t>AssocProf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93876.44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95626.5</a:t>
                      </a:r>
                    </a:p>
                  </a:txBody>
                </a:tc>
              </a:tr>
              <a:tr h="381762">
                <a:tc>
                  <a:txBody>
                    <a:bodyPr/>
                    <a:lstStyle/>
                    <a:p>
                      <a:r>
                        <a:t>AsstProf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80775.99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79800.0</a:t>
                      </a:r>
                    </a:p>
                  </a:txBody>
                </a:tc>
              </a:tr>
              <a:tr h="381762">
                <a:tc>
                  <a:txBody>
                    <a:bodyPr/>
                    <a:lstStyle/>
                    <a:p>
                      <a:r>
                        <a:t>Prof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126772.11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123321.5</a:t>
                      </a:r>
                    </a:p>
                  </a:txBody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6" name=""/>
          <p:cNvGraphicFramePr>
            <a:graphicFrameLocks noGrp="true"/>
          </p:cNvGraphicFramePr>
          <p:nvPr/>
        </p:nvGraphicFramePr>
        <p:xfrm rot="0">
          <a:off x="4855464" y="4800600"/>
          <a:ext cx="3931920" cy="15270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10640"/>
                <a:gridCol w="1310640"/>
                <a:gridCol w="1310640"/>
              </a:tblGrid>
              <a:tr h="509016">
                <a:tc>
                  <a:txBody>
                    <a:bodyPr/>
                    <a:lstStyle/>
                    <a:p>
                      <a:r>
                        <a:t>discipline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mean - salary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median - salary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108548.4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104350.0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118028.7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113018.5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Bi-variate analysis Slide  2 of 3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786384" y="1280160"/>
            <a:ext cx="3931920" cy="3374136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4855464" y="1280160"/>
            <a:ext cx="3931920" cy="3374136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5" name=""/>
          <p:cNvGraphicFramePr>
            <a:graphicFrameLocks noGrp="true"/>
          </p:cNvGraphicFramePr>
          <p:nvPr/>
        </p:nvGraphicFramePr>
        <p:xfrm rot="0">
          <a:off x="786384" y="4800600"/>
          <a:ext cx="3931920" cy="15270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10640"/>
                <a:gridCol w="1310640"/>
                <a:gridCol w="1310640"/>
              </a:tblGrid>
              <a:tr h="509016">
                <a:tc>
                  <a:txBody>
                    <a:bodyPr/>
                    <a:lstStyle/>
                    <a:p>
                      <a:r>
                        <a:t>sex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mean - salary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median - salary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101002.4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103750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115090.4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108043</a:t>
                      </a:r>
                    </a:p>
                  </a:txBody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6" name=""/>
          <p:cNvGraphicFramePr>
            <a:graphicFrameLocks noGrp="true"/>
          </p:cNvGraphicFramePr>
          <p:nvPr/>
        </p:nvGraphicFramePr>
        <p:xfrm rot="0">
          <a:off x="4855464" y="4800600"/>
          <a:ext cx="3931920" cy="15270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65960"/>
                <a:gridCol w="1965960"/>
              </a:tblGrid>
              <a:tr h="763524">
                <a:tc>
                  <a:txBody>
                    <a:bodyPr/>
                    <a:lstStyle/>
                    <a:p>
                      <a:r>
                        <a:t>Feature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Correlation with Target</a:t>
                      </a:r>
                    </a:p>
                  </a:txBody>
                </a:tc>
              </a:tr>
              <a:tr h="763524">
                <a:tc>
                  <a:txBody>
                    <a:bodyPr/>
                    <a:lstStyle/>
                    <a:p>
                      <a:r>
                        <a:t>yrs.since.phd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0.419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Bi-variate analysis Slide  3 of 3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786384" y="1280160"/>
            <a:ext cx="3931920" cy="3374136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" name=""/>
          <p:cNvGraphicFramePr>
            <a:graphicFrameLocks noGrp="true"/>
          </p:cNvGraphicFramePr>
          <p:nvPr/>
        </p:nvGraphicFramePr>
        <p:xfrm rot="0">
          <a:off x="786384" y="4800600"/>
          <a:ext cx="3931920" cy="15270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65960"/>
                <a:gridCol w="1965960"/>
              </a:tblGrid>
              <a:tr h="763524">
                <a:tc>
                  <a:txBody>
                    <a:bodyPr/>
                    <a:lstStyle/>
                    <a:p>
                      <a:r>
                        <a:t>Feature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Correlation with Target</a:t>
                      </a:r>
                    </a:p>
                  </a:txBody>
                </a:tc>
              </a:tr>
              <a:tr h="763524">
                <a:tc>
                  <a:txBody>
                    <a:bodyPr/>
                    <a:lstStyle/>
                    <a:p>
                      <a:r>
                        <a:t>yrs.service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0.336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theo</cp:lastModifiedBy>
  <cp:revision>3</cp:revision>
  <dcterms:created xsi:type="dcterms:W3CDTF">2017-02-13T16:18:36Z</dcterms:created>
  <dcterms:modified xsi:type="dcterms:W3CDTF">2021-02-28T12:55:10Z</dcterms:modified>
  <cp:category/>
</cp:coreProperties>
</file>