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2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6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22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8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23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32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4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3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3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3433-EA12-4CD6-AD5A-BD348AAB78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EEFE25-A97B-4D3F-8EBB-C4A1BE72A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1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BF0C-1615-4A46-A72E-57C96F81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152358"/>
            <a:ext cx="8915399" cy="1155340"/>
          </a:xfrm>
        </p:spPr>
        <p:txBody>
          <a:bodyPr/>
          <a:lstStyle/>
          <a:p>
            <a:pPr algn="ctr"/>
            <a:r>
              <a:rPr lang="en-US" altLang="zh-CN" dirty="0"/>
              <a:t>Project Plan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57571C-91AF-4A13-802C-858D69AB0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234" y="4541057"/>
            <a:ext cx="9144000" cy="1655762"/>
          </a:xfrm>
        </p:spPr>
        <p:txBody>
          <a:bodyPr/>
          <a:lstStyle/>
          <a:p>
            <a:r>
              <a:rPr lang="en-US" altLang="zh-CN" dirty="0"/>
              <a:t>Group: Haotian Cheng &amp; Yang 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31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8249E-06B4-47E6-B5BE-E741AB95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this project?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F44BF-FCFF-4E69-8AD6-B92B64DD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Nearest State/County Finder--------project #1</a:t>
            </a:r>
          </a:p>
          <a:p>
            <a:r>
              <a:rPr lang="en-US" altLang="zh-CN" dirty="0"/>
              <a:t>Use 2 different data structure to implement</a:t>
            </a:r>
            <a:endParaRPr lang="en-US" altLang="zh-CN" b="1" dirty="0"/>
          </a:p>
          <a:p>
            <a:pPr lvl="1"/>
            <a:r>
              <a:rPr lang="en-US" altLang="zh-CN" dirty="0"/>
              <a:t>K-D tree</a:t>
            </a:r>
          </a:p>
          <a:p>
            <a:pPr lvl="1"/>
            <a:r>
              <a:rPr lang="en-US" altLang="zh-CN" dirty="0"/>
              <a:t>Quad tree</a:t>
            </a:r>
          </a:p>
          <a:p>
            <a:r>
              <a:rPr lang="en-US" altLang="zh-CN" dirty="0"/>
              <a:t>Compare the two and give Pros and Cons</a:t>
            </a:r>
          </a:p>
          <a:p>
            <a:r>
              <a:rPr lang="en-US" altLang="zh-CN" dirty="0"/>
              <a:t>Language: Java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0F2B64-CF04-436C-A91C-A75417F7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61" y="307584"/>
            <a:ext cx="2857500" cy="2838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594236-82BD-4272-B78E-710F058A3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62" y="3584186"/>
            <a:ext cx="2857500" cy="28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7326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45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丝状</vt:lpstr>
      <vt:lpstr>Project Plan</vt:lpstr>
      <vt:lpstr>What is this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Haotian</dc:creator>
  <cp:lastModifiedBy>Cheng Haotian</cp:lastModifiedBy>
  <cp:revision>9</cp:revision>
  <dcterms:created xsi:type="dcterms:W3CDTF">2019-11-09T23:12:55Z</dcterms:created>
  <dcterms:modified xsi:type="dcterms:W3CDTF">2019-11-12T15:07:35Z</dcterms:modified>
</cp:coreProperties>
</file>