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59" r:id="rId3"/>
    <p:sldId id="262" r:id="rId4"/>
  </p:sldIdLst>
  <p:sldSz cx="9144000" cy="5143500" type="screen16x9"/>
  <p:notesSz cx="6858000" cy="9144000"/>
  <p:embeddedFontLst>
    <p:embeddedFont>
      <p:font typeface="Raleway SemiBold" panose="020B0604020202020204" charset="0"/>
      <p:regular r:id="rId6"/>
      <p:bold r:id="rId7"/>
      <p:italic r:id="rId8"/>
      <p:boldItalic r:id="rId9"/>
    </p:embeddedFont>
    <p:embeddedFont>
      <p:font typeface="Barlow Light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arlow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122D68-E472-474D-9E94-AF2A232E623A}">
  <a:tblStyle styleId="{57122D68-E472-474D-9E94-AF2A232E6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169080" y="1387887"/>
            <a:ext cx="3175901" cy="25112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Twitter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b="1" dirty="0" smtClean="0"/>
              <a:t>Keyword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b="1" dirty="0" smtClean="0"/>
              <a:t>Search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Project #2</a:t>
            </a:r>
            <a:endParaRPr dirty="0"/>
          </a:p>
        </p:txBody>
      </p:sp>
      <p:sp>
        <p:nvSpPr>
          <p:cNvPr id="341" name="Google Shape;406;p15"/>
          <p:cNvSpPr txBox="1">
            <a:spLocks/>
          </p:cNvSpPr>
          <p:nvPr/>
        </p:nvSpPr>
        <p:spPr>
          <a:xfrm>
            <a:off x="1667167" y="4221959"/>
            <a:ext cx="1533837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/>
            <a:r>
              <a:rPr lang="en-US" dirty="0" smtClean="0"/>
              <a:t>Avery Huang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73983" y="316884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Me, myself &amp; I.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1320317" y="291542"/>
            <a:ext cx="2151430" cy="9533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Goals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341300" y="1400708"/>
            <a:ext cx="4673519" cy="34612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dirty="0" smtClean="0"/>
              <a:t>Stores all tweets using inverted vertex</a:t>
            </a:r>
          </a:p>
          <a:p>
            <a:pPr marL="800100" lvl="1"/>
            <a:r>
              <a:rPr lang="en-US" dirty="0" smtClean="0"/>
              <a:t>Decide between </a:t>
            </a:r>
            <a:r>
              <a:rPr lang="en-US" u="sng" dirty="0" smtClean="0"/>
              <a:t>record-level</a:t>
            </a:r>
            <a:r>
              <a:rPr lang="en-US" dirty="0" smtClean="0"/>
              <a:t> and </a:t>
            </a:r>
            <a:r>
              <a:rPr lang="en-US" u="sng" dirty="0" smtClean="0"/>
              <a:t>word-level</a:t>
            </a:r>
          </a:p>
          <a:p>
            <a:pPr marL="800100" lvl="1"/>
            <a:r>
              <a:rPr lang="en-US" dirty="0" smtClean="0"/>
              <a:t>Possibly hash-map? or </a:t>
            </a:r>
            <a:r>
              <a:rPr lang="en-US" dirty="0" err="1" smtClean="0"/>
              <a:t>Trie</a:t>
            </a:r>
            <a:r>
              <a:rPr lang="en-US" dirty="0" smtClean="0"/>
              <a:t>?</a:t>
            </a:r>
          </a:p>
          <a:p>
            <a:pPr marL="342900"/>
            <a:r>
              <a:rPr lang="en-US" dirty="0" smtClean="0"/>
              <a:t>Display a list of tweets that contain at least one word in the given query</a:t>
            </a:r>
          </a:p>
          <a:p>
            <a:pPr marL="342900"/>
            <a:r>
              <a:rPr lang="en-US" dirty="0" smtClean="0"/>
              <a:t>Compute similarity between the given query and the tweets available.</a:t>
            </a:r>
          </a:p>
          <a:p>
            <a:pPr marL="342900"/>
            <a:r>
              <a:rPr lang="en-US" dirty="0" smtClean="0"/>
              <a:t>Display tweets in relevance order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61</Words>
  <Application>Microsoft Office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Raleway SemiBold</vt:lpstr>
      <vt:lpstr>Arial</vt:lpstr>
      <vt:lpstr>Barlow Light</vt:lpstr>
      <vt:lpstr>Calibri</vt:lpstr>
      <vt:lpstr>Barlow</vt:lpstr>
      <vt:lpstr>Gaoler template</vt:lpstr>
      <vt:lpstr>Twitter  Keyword  Search Project #2</vt:lpstr>
      <vt:lpstr>Team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 Keyword  Search Project #2</dc:title>
  <dc:creator>Yan Yan Huang</dc:creator>
  <cp:lastModifiedBy>Windows User</cp:lastModifiedBy>
  <cp:revision>13</cp:revision>
  <dcterms:modified xsi:type="dcterms:W3CDTF">2019-11-12T07:27:43Z</dcterms:modified>
</cp:coreProperties>
</file>