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13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7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8026A4-5F34-4907-93F3-FAF4A9DDA45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4D5B-64B0-46BA-AD3B-438B49E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– EC504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K-nearest reference points</a:t>
            </a:r>
          </a:p>
          <a:p>
            <a:r>
              <a:rPr lang="en-US" dirty="0" smtClean="0"/>
              <a:t>Brute force solution:</a:t>
            </a:r>
          </a:p>
          <a:p>
            <a:pPr lvl="1"/>
            <a:r>
              <a:rPr lang="en-US" dirty="0" smtClean="0"/>
              <a:t>Go through all points and get the k nearest points </a:t>
            </a:r>
          </a:p>
          <a:p>
            <a:pPr lvl="1"/>
            <a:r>
              <a:rPr lang="en-US" dirty="0" smtClean="0"/>
              <a:t>Initialization – O(n)</a:t>
            </a:r>
          </a:p>
          <a:p>
            <a:pPr lvl="1"/>
            <a:r>
              <a:rPr lang="en-US" dirty="0" smtClean="0"/>
              <a:t>Search – O(n)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1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Project – EC504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EC504</dc:title>
  <dc:creator>David Abadi</dc:creator>
  <cp:lastModifiedBy>David Abadi</cp:lastModifiedBy>
  <cp:revision>4</cp:revision>
  <dcterms:created xsi:type="dcterms:W3CDTF">2019-11-12T02:37:46Z</dcterms:created>
  <dcterms:modified xsi:type="dcterms:W3CDTF">2019-11-12T03:45:47Z</dcterms:modified>
</cp:coreProperties>
</file>