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103554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103554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7500" y="867400"/>
            <a:ext cx="8520600" cy="18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Keyword 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Shidong Sun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Leyang Yu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Zezhong Wang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up several data structures to study, then choose some of them to work 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According to our data structure to build our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Analysis the time/space complexity of the data structure/algorithm.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 our project and write report.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