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witter Keyword Search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Twitter Keyword Search</a:t>
            </a:r>
          </a:p>
        </p:txBody>
      </p:sp>
      <p:sp>
        <p:nvSpPr>
          <p:cNvPr id="120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3" name="Project: Twitter Keyword Search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Project: Twitter Keyword Search</a:t>
            </a:r>
          </a:p>
          <a:p>
            <a:pPr/>
            <a:r>
              <a:t>Team Member: Tian Wang, Xiang Liu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tep 1 : getting input files via web crawler…"/>
          <p:cNvSpPr txBox="1"/>
          <p:nvPr>
            <p:ph type="body" idx="4294967295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008"/>
            </a:pPr>
            <a:r>
              <a:t>Step 1 : getting input files via web crawler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Step 2 : word segmentation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Step 3 : using inverted index to search the word ( via inverted index we can get every term’s location and frequency)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Step 4 : store the inverted list(may be by hash table or B+tree) 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Step 5 : input a query</a:t>
            </a:r>
          </a:p>
          <a:p>
            <a:pPr marL="417830" indent="-417830" defTabSz="549148">
              <a:spcBef>
                <a:spcPts val="3900"/>
              </a:spcBef>
              <a:defRPr sz="3008"/>
            </a:pPr>
            <a:r>
              <a:t>Step 6: sort the similar tweet, and select the top 10 most similar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