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238462" y="1082740"/>
            <a:ext cx="7312131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Garamond Pro Bold" panose="02020702060506020403" pitchFamily="18" charset="0"/>
              </a:rPr>
              <a:t>Corporaciones</a:t>
            </a:r>
          </a:p>
          <a:p>
            <a:pPr algn="ctr"/>
            <a:r>
              <a:rPr lang="es-ES" sz="8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Garamond Pro Bold" panose="02020702060506020403" pitchFamily="18" charset="0"/>
              </a:rPr>
              <a:t>Compu </a:t>
            </a:r>
            <a:r>
              <a:rPr lang="es-ES" sz="88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Garamond Pro Bold" panose="02020702060506020403" pitchFamily="18" charset="0"/>
              </a:rPr>
              <a:t>Market</a:t>
            </a:r>
            <a:endParaRPr lang="es-ES" sz="8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730" y="4091552"/>
            <a:ext cx="3363132" cy="235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825951" y="1669668"/>
            <a:ext cx="10539473" cy="4111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GT" sz="4400" dirty="0" smtClean="0">
                <a:latin typeface="Adobe Caslon Pro Bold" panose="0205070206050A020403" pitchFamily="18" charset="0"/>
              </a:rPr>
              <a:t>LUNES A VIERNES </a:t>
            </a:r>
          </a:p>
          <a:p>
            <a:pPr marL="0" indent="0" algn="ctr">
              <a:buNone/>
            </a:pPr>
            <a:r>
              <a:rPr lang="es-GT" sz="4400" dirty="0" smtClean="0"/>
              <a:t>08:00 AM   A   06:00 PM</a:t>
            </a:r>
          </a:p>
          <a:p>
            <a:pPr marL="0" indent="0" algn="ctr">
              <a:buNone/>
            </a:pPr>
            <a:r>
              <a:rPr lang="es-GT" sz="4400" dirty="0" smtClean="0">
                <a:latin typeface="Adobe Garamond Pro Bold" panose="02020702060506020403" pitchFamily="18" charset="0"/>
              </a:rPr>
              <a:t>SABADOS</a:t>
            </a:r>
          </a:p>
          <a:p>
            <a:pPr marL="0" indent="0" algn="ctr">
              <a:buNone/>
            </a:pPr>
            <a:r>
              <a:rPr lang="es-GT" sz="4400" dirty="0" smtClean="0"/>
              <a:t>08:00 AM   A   02:00 PM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832088" y="0"/>
            <a:ext cx="45272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Garamond Pro Bold" panose="02020702060506020403" pitchFamily="18" charset="0"/>
              </a:rPr>
              <a:t>HORARIO</a:t>
            </a:r>
            <a:endParaRPr lang="es-ES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94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29273" y="1995133"/>
            <a:ext cx="10363826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GT" sz="6600" dirty="0" smtClean="0"/>
              <a:t>LIC.OLGA CEPEDA  </a:t>
            </a:r>
            <a:endParaRPr lang="es-GT" sz="6600" dirty="0"/>
          </a:p>
        </p:txBody>
      </p:sp>
      <p:sp>
        <p:nvSpPr>
          <p:cNvPr id="4" name="Rectángulo 3"/>
          <p:cNvSpPr/>
          <p:nvPr/>
        </p:nvSpPr>
        <p:spPr>
          <a:xfrm>
            <a:off x="2415581" y="642590"/>
            <a:ext cx="692689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Garamond Pro Bold" panose="02020702060506020403" pitchFamily="18" charset="0"/>
              </a:rPr>
              <a:t>GERNTE GENERAL</a:t>
            </a:r>
            <a:endParaRPr lang="es-ES" sz="6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710" y="3346618"/>
            <a:ext cx="3316637" cy="27752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0938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836510" y="177640"/>
            <a:ext cx="451835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Garamond Pro Bold" panose="02020702060506020403" pitchFamily="18" charset="0"/>
              </a:rPr>
              <a:t>UBICACION</a:t>
            </a:r>
            <a:endParaRPr lang="es-ES" sz="6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5063" t="19134" r="4500" b="9807"/>
          <a:stretch/>
        </p:blipFill>
        <p:spPr>
          <a:xfrm>
            <a:off x="2588216" y="1441343"/>
            <a:ext cx="6447295" cy="46029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1832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23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Adobe Caslon Pro Bold</vt:lpstr>
      <vt:lpstr>Adobe Garamond Pro Bold</vt:lpstr>
      <vt:lpstr>Arial</vt:lpstr>
      <vt:lpstr>Tw Cen MT</vt:lpstr>
      <vt:lpstr>Gota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</dc:creator>
  <cp:lastModifiedBy>Estudiante</cp:lastModifiedBy>
  <cp:revision>4</cp:revision>
  <dcterms:created xsi:type="dcterms:W3CDTF">2018-08-15T15:51:58Z</dcterms:created>
  <dcterms:modified xsi:type="dcterms:W3CDTF">2018-08-15T16:27:02Z</dcterms:modified>
</cp:coreProperties>
</file>