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5" r:id="rId9"/>
    <p:sldId id="264" r:id="rId10"/>
    <p:sldId id="266" r:id="rId11"/>
    <p:sldId id="263" r:id="rId12"/>
    <p:sldId id="268" r:id="rId13"/>
    <p:sldId id="267" r:id="rId14"/>
    <p:sldId id="269" r:id="rId15"/>
    <p:sldId id="271" r:id="rId16"/>
    <p:sldId id="270" r:id="rId17"/>
    <p:sldId id="275" r:id="rId18"/>
    <p:sldId id="274" r:id="rId19"/>
    <p:sldId id="276" r:id="rId20"/>
    <p:sldId id="273" r:id="rId21"/>
    <p:sldId id="277" r:id="rId22"/>
    <p:sldId id="272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vi madan" userId="bb9988777853e332" providerId="LiveId" clId="{A9DDA35A-1A41-417D-8FFE-03601FFD6531}"/>
    <pc:docChg chg="undo custSel addSld delSld modSld sldOrd">
      <pc:chgData name="chavi madan" userId="bb9988777853e332" providerId="LiveId" clId="{A9DDA35A-1A41-417D-8FFE-03601FFD6531}" dt="2024-06-28T09:49:52.851" v="2224" actId="2696"/>
      <pc:docMkLst>
        <pc:docMk/>
      </pc:docMkLst>
      <pc:sldChg chg="addSp delSp modSp mod">
        <pc:chgData name="chavi madan" userId="bb9988777853e332" providerId="LiveId" clId="{A9DDA35A-1A41-417D-8FFE-03601FFD6531}" dt="2024-06-28T06:45:49.714" v="1988" actId="478"/>
        <pc:sldMkLst>
          <pc:docMk/>
          <pc:sldMk cId="3162470174" sldId="256"/>
        </pc:sldMkLst>
        <pc:spChg chg="mod">
          <ac:chgData name="chavi madan" userId="bb9988777853e332" providerId="LiveId" clId="{A9DDA35A-1A41-417D-8FFE-03601FFD6531}" dt="2024-06-27T09:05:31.940" v="1643" actId="255"/>
          <ac:spMkLst>
            <pc:docMk/>
            <pc:sldMk cId="3162470174" sldId="256"/>
            <ac:spMk id="2" creationId="{9F837523-74A3-8E62-47B4-A9356E501A1E}"/>
          </ac:spMkLst>
        </pc:spChg>
        <pc:spChg chg="mod">
          <ac:chgData name="chavi madan" userId="bb9988777853e332" providerId="LiveId" clId="{A9DDA35A-1A41-417D-8FFE-03601FFD6531}" dt="2024-06-27T09:05:23.483" v="1641" actId="14100"/>
          <ac:spMkLst>
            <pc:docMk/>
            <pc:sldMk cId="3162470174" sldId="256"/>
            <ac:spMk id="3" creationId="{4E7FF7B6-E015-FAF2-8046-2550A46430E0}"/>
          </ac:spMkLst>
        </pc:spChg>
        <pc:picChg chg="add del mod">
          <ac:chgData name="chavi madan" userId="bb9988777853e332" providerId="LiveId" clId="{A9DDA35A-1A41-417D-8FFE-03601FFD6531}" dt="2024-06-28T06:45:49.714" v="1988" actId="478"/>
          <ac:picMkLst>
            <pc:docMk/>
            <pc:sldMk cId="3162470174" sldId="256"/>
            <ac:picMk id="4" creationId="{D0B620A8-BCD5-1A22-925E-9B33D462F406}"/>
          </ac:picMkLst>
        </pc:picChg>
      </pc:sldChg>
      <pc:sldChg chg="modSp mod">
        <pc:chgData name="chavi madan" userId="bb9988777853e332" providerId="LiveId" clId="{A9DDA35A-1A41-417D-8FFE-03601FFD6531}" dt="2024-06-27T09:05:37.357" v="1644" actId="113"/>
        <pc:sldMkLst>
          <pc:docMk/>
          <pc:sldMk cId="4284659537" sldId="257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4284659537" sldId="257"/>
            <ac:spMk id="2" creationId="{F23CF8C4-2AA8-74DE-1B4F-718DED9B6F88}"/>
          </ac:spMkLst>
        </pc:spChg>
        <pc:spChg chg="mod">
          <ac:chgData name="chavi madan" userId="bb9988777853e332" providerId="LiveId" clId="{A9DDA35A-1A41-417D-8FFE-03601FFD6531}" dt="2024-06-27T09:05:37.357" v="1644" actId="113"/>
          <ac:spMkLst>
            <pc:docMk/>
            <pc:sldMk cId="4284659537" sldId="257"/>
            <ac:spMk id="3" creationId="{0E817D2D-C118-0E96-3AF2-E89EBE3D0BB7}"/>
          </ac:spMkLst>
        </pc:spChg>
      </pc:sldChg>
      <pc:sldChg chg="modSp mod">
        <pc:chgData name="chavi madan" userId="bb9988777853e332" providerId="LiveId" clId="{A9DDA35A-1A41-417D-8FFE-03601FFD6531}" dt="2024-06-28T07:06:34.977" v="2008" actId="20577"/>
        <pc:sldMkLst>
          <pc:docMk/>
          <pc:sldMk cId="3142339586" sldId="258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3142339586" sldId="258"/>
            <ac:spMk id="2" creationId="{2790F5EE-914A-8550-06CB-1F36C1100BB8}"/>
          </ac:spMkLst>
        </pc:spChg>
        <pc:spChg chg="mod">
          <ac:chgData name="chavi madan" userId="bb9988777853e332" providerId="LiveId" clId="{A9DDA35A-1A41-417D-8FFE-03601FFD6531}" dt="2024-06-28T07:06:34.977" v="2008" actId="20577"/>
          <ac:spMkLst>
            <pc:docMk/>
            <pc:sldMk cId="3142339586" sldId="258"/>
            <ac:spMk id="3" creationId="{9182B5E5-A5C8-3186-1750-1516B0218A02}"/>
          </ac:spMkLst>
        </pc:spChg>
      </pc:sldChg>
      <pc:sldChg chg="addSp delSp modSp mod">
        <pc:chgData name="chavi madan" userId="bb9988777853e332" providerId="LiveId" clId="{A9DDA35A-1A41-417D-8FFE-03601FFD6531}" dt="2024-06-28T07:07:56.660" v="2044" actId="20577"/>
        <pc:sldMkLst>
          <pc:docMk/>
          <pc:sldMk cId="57600889" sldId="259"/>
        </pc:sldMkLst>
        <pc:spChg chg="add del mod">
          <ac:chgData name="chavi madan" userId="bb9988777853e332" providerId="LiveId" clId="{A9DDA35A-1A41-417D-8FFE-03601FFD6531}" dt="2024-06-27T09:04:35.753" v="1627"/>
          <ac:spMkLst>
            <pc:docMk/>
            <pc:sldMk cId="57600889" sldId="259"/>
            <ac:spMk id="2" creationId="{25B30494-C4E8-D78E-72D7-9C4D24E61A8F}"/>
          </ac:spMkLst>
        </pc:spChg>
        <pc:spChg chg="mod">
          <ac:chgData name="chavi madan" userId="bb9988777853e332" providerId="LiveId" clId="{A9DDA35A-1A41-417D-8FFE-03601FFD6531}" dt="2024-06-28T07:07:56.660" v="2044" actId="20577"/>
          <ac:spMkLst>
            <pc:docMk/>
            <pc:sldMk cId="57600889" sldId="259"/>
            <ac:spMk id="3" creationId="{ADB019E5-4A42-3054-DFD0-8C4AE9E27A0B}"/>
          </ac:spMkLst>
        </pc:spChg>
        <pc:spChg chg="add del mod">
          <ac:chgData name="chavi madan" userId="bb9988777853e332" providerId="LiveId" clId="{A9DDA35A-1A41-417D-8FFE-03601FFD6531}" dt="2024-06-27T09:04:32.820" v="1626" actId="478"/>
          <ac:spMkLst>
            <pc:docMk/>
            <pc:sldMk cId="57600889" sldId="259"/>
            <ac:spMk id="6" creationId="{2FFD40B1-14D0-720F-D041-B84A959AC872}"/>
          </ac:spMkLst>
        </pc:spChg>
      </pc:sldChg>
      <pc:sldChg chg="modSp mod">
        <pc:chgData name="chavi madan" userId="bb9988777853e332" providerId="LiveId" clId="{A9DDA35A-1A41-417D-8FFE-03601FFD6531}" dt="2024-06-28T07:07:35.795" v="2036" actId="20577"/>
        <pc:sldMkLst>
          <pc:docMk/>
          <pc:sldMk cId="234990779" sldId="260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234990779" sldId="260"/>
            <ac:spMk id="2" creationId="{2D2A3EE4-3D47-BDDA-4C00-6261F4719736}"/>
          </ac:spMkLst>
        </pc:spChg>
        <pc:spChg chg="mod">
          <ac:chgData name="chavi madan" userId="bb9988777853e332" providerId="LiveId" clId="{A9DDA35A-1A41-417D-8FFE-03601FFD6531}" dt="2024-06-28T07:07:35.795" v="2036" actId="20577"/>
          <ac:spMkLst>
            <pc:docMk/>
            <pc:sldMk cId="234990779" sldId="260"/>
            <ac:spMk id="3" creationId="{71E0F6B1-C88E-D1DE-AAE3-CA8075D6CDA8}"/>
          </ac:spMkLst>
        </pc:spChg>
      </pc:sldChg>
      <pc:sldChg chg="modSp mod">
        <pc:chgData name="chavi madan" userId="bb9988777853e332" providerId="LiveId" clId="{A9DDA35A-1A41-417D-8FFE-03601FFD6531}" dt="2024-06-28T07:25:31.326" v="2185" actId="20577"/>
        <pc:sldMkLst>
          <pc:docMk/>
          <pc:sldMk cId="3184192935" sldId="261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3184192935" sldId="261"/>
            <ac:spMk id="2" creationId="{4111D5BA-4959-A6CB-3718-066226A2369E}"/>
          </ac:spMkLst>
        </pc:spChg>
        <pc:spChg chg="mod">
          <ac:chgData name="chavi madan" userId="bb9988777853e332" providerId="LiveId" clId="{A9DDA35A-1A41-417D-8FFE-03601FFD6531}" dt="2024-06-28T07:25:31.326" v="2185" actId="20577"/>
          <ac:spMkLst>
            <pc:docMk/>
            <pc:sldMk cId="3184192935" sldId="261"/>
            <ac:spMk id="6" creationId="{E6A95990-0B66-D56D-2AD3-30A37B5B379E}"/>
          </ac:spMkLst>
        </pc:spChg>
        <pc:picChg chg="mod">
          <ac:chgData name="chavi madan" userId="bb9988777853e332" providerId="LiveId" clId="{A9DDA35A-1A41-417D-8FFE-03601FFD6531}" dt="2024-06-27T10:27:58.731" v="1843" actId="1076"/>
          <ac:picMkLst>
            <pc:docMk/>
            <pc:sldMk cId="3184192935" sldId="261"/>
            <ac:picMk id="19" creationId="{2021085F-709B-7E04-3316-2D00D5D0CC76}"/>
          </ac:picMkLst>
        </pc:picChg>
      </pc:sldChg>
      <pc:sldChg chg="modSp mod">
        <pc:chgData name="chavi madan" userId="bb9988777853e332" providerId="LiveId" clId="{A9DDA35A-1A41-417D-8FFE-03601FFD6531}" dt="2024-06-28T07:09:47.108" v="2092" actId="20577"/>
        <pc:sldMkLst>
          <pc:docMk/>
          <pc:sldMk cId="3609086196" sldId="262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3609086196" sldId="262"/>
            <ac:spMk id="2" creationId="{CFA0DB76-4AEC-4D5C-2791-83F776D2FFA4}"/>
          </ac:spMkLst>
        </pc:spChg>
        <pc:spChg chg="mod">
          <ac:chgData name="chavi madan" userId="bb9988777853e332" providerId="LiveId" clId="{A9DDA35A-1A41-417D-8FFE-03601FFD6531}" dt="2024-06-28T07:09:47.108" v="2092" actId="20577"/>
          <ac:spMkLst>
            <pc:docMk/>
            <pc:sldMk cId="3609086196" sldId="262"/>
            <ac:spMk id="3" creationId="{68888929-7230-FACB-9CE2-1900DF31E86E}"/>
          </ac:spMkLst>
        </pc:spChg>
      </pc:sldChg>
      <pc:sldChg chg="modSp mod">
        <pc:chgData name="chavi madan" userId="bb9988777853e332" providerId="LiveId" clId="{A9DDA35A-1A41-417D-8FFE-03601FFD6531}" dt="2024-06-28T07:19:50.822" v="2105"/>
        <pc:sldMkLst>
          <pc:docMk/>
          <pc:sldMk cId="2896154388" sldId="263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2896154388" sldId="263"/>
            <ac:spMk id="2" creationId="{312F0E93-D64F-C07D-2362-604EFF328767}"/>
          </ac:spMkLst>
        </pc:spChg>
        <pc:spChg chg="mod">
          <ac:chgData name="chavi madan" userId="bb9988777853e332" providerId="LiveId" clId="{A9DDA35A-1A41-417D-8FFE-03601FFD6531}" dt="2024-06-28T07:19:50.822" v="2105"/>
          <ac:spMkLst>
            <pc:docMk/>
            <pc:sldMk cId="2896154388" sldId="263"/>
            <ac:spMk id="3" creationId="{42997D52-9EF8-134A-4EB2-73FE942720CB}"/>
          </ac:spMkLst>
        </pc:spChg>
        <pc:picChg chg="mod">
          <ac:chgData name="chavi madan" userId="bb9988777853e332" providerId="LiveId" clId="{A9DDA35A-1A41-417D-8FFE-03601FFD6531}" dt="2024-06-27T09:10:20.486" v="1731" actId="14100"/>
          <ac:picMkLst>
            <pc:docMk/>
            <pc:sldMk cId="2896154388" sldId="263"/>
            <ac:picMk id="4" creationId="{2D1AEE51-9BD7-1E44-5487-B8ADCF0875E4}"/>
          </ac:picMkLst>
        </pc:picChg>
      </pc:sldChg>
      <pc:sldChg chg="modSp mod">
        <pc:chgData name="chavi madan" userId="bb9988777853e332" providerId="LiveId" clId="{A9DDA35A-1A41-417D-8FFE-03601FFD6531}" dt="2024-06-28T07:11:22.914" v="2103" actId="20577"/>
        <pc:sldMkLst>
          <pc:docMk/>
          <pc:sldMk cId="2029705310" sldId="264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2029705310" sldId="264"/>
            <ac:spMk id="2" creationId="{79138795-5FEA-839E-A9FE-CBFBC100E134}"/>
          </ac:spMkLst>
        </pc:spChg>
        <pc:spChg chg="mod">
          <ac:chgData name="chavi madan" userId="bb9988777853e332" providerId="LiveId" clId="{A9DDA35A-1A41-417D-8FFE-03601FFD6531}" dt="2024-06-28T07:11:22.914" v="2103" actId="20577"/>
          <ac:spMkLst>
            <pc:docMk/>
            <pc:sldMk cId="2029705310" sldId="264"/>
            <ac:spMk id="3" creationId="{99B72BE9-9CA6-9D67-650C-E7BDA8D07C81}"/>
          </ac:spMkLst>
        </pc:spChg>
      </pc:sldChg>
      <pc:sldChg chg="modSp mod">
        <pc:chgData name="chavi madan" userId="bb9988777853e332" providerId="LiveId" clId="{A9DDA35A-1A41-417D-8FFE-03601FFD6531}" dt="2024-06-27T09:09:24.521" v="1713" actId="14100"/>
        <pc:sldMkLst>
          <pc:docMk/>
          <pc:sldMk cId="3775579593" sldId="265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3775579593" sldId="265"/>
            <ac:spMk id="2" creationId="{01C5820E-42C2-64E9-3382-E65235E9695D}"/>
          </ac:spMkLst>
        </pc:spChg>
        <pc:spChg chg="mod">
          <ac:chgData name="chavi madan" userId="bb9988777853e332" providerId="LiveId" clId="{A9DDA35A-1A41-417D-8FFE-03601FFD6531}" dt="2024-06-27T09:09:24.521" v="1713" actId="14100"/>
          <ac:spMkLst>
            <pc:docMk/>
            <pc:sldMk cId="3775579593" sldId="265"/>
            <ac:spMk id="3" creationId="{F68BDD3D-A203-FAF9-1608-F07583B62D43}"/>
          </ac:spMkLst>
        </pc:spChg>
      </pc:sldChg>
      <pc:sldChg chg="modSp mod">
        <pc:chgData name="chavi madan" userId="bb9988777853e332" providerId="LiveId" clId="{A9DDA35A-1A41-417D-8FFE-03601FFD6531}" dt="2024-06-28T07:19:36.520" v="2104"/>
        <pc:sldMkLst>
          <pc:docMk/>
          <pc:sldMk cId="1621195258" sldId="266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1621195258" sldId="266"/>
            <ac:spMk id="2" creationId="{205F3171-93C5-6EF1-198B-89CC8EF9ACB3}"/>
          </ac:spMkLst>
        </pc:spChg>
        <pc:spChg chg="mod">
          <ac:chgData name="chavi madan" userId="bb9988777853e332" providerId="LiveId" clId="{A9DDA35A-1A41-417D-8FFE-03601FFD6531}" dt="2024-06-28T07:19:36.520" v="2104"/>
          <ac:spMkLst>
            <pc:docMk/>
            <pc:sldMk cId="1621195258" sldId="266"/>
            <ac:spMk id="3" creationId="{C51F3797-796D-9735-E019-2419AE65C882}"/>
          </ac:spMkLst>
        </pc:spChg>
      </pc:sldChg>
      <pc:sldChg chg="modSp mod">
        <pc:chgData name="chavi madan" userId="bb9988777853e332" providerId="LiveId" clId="{A9DDA35A-1A41-417D-8FFE-03601FFD6531}" dt="2024-06-27T09:11:00.146" v="1737" actId="14100"/>
        <pc:sldMkLst>
          <pc:docMk/>
          <pc:sldMk cId="2253875567" sldId="267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2253875567" sldId="267"/>
            <ac:spMk id="2" creationId="{01C5820E-42C2-64E9-3382-E65235E9695D}"/>
          </ac:spMkLst>
        </pc:spChg>
        <pc:spChg chg="mod">
          <ac:chgData name="chavi madan" userId="bb9988777853e332" providerId="LiveId" clId="{A9DDA35A-1A41-417D-8FFE-03601FFD6531}" dt="2024-06-27T09:11:00.146" v="1737" actId="14100"/>
          <ac:spMkLst>
            <pc:docMk/>
            <pc:sldMk cId="2253875567" sldId="267"/>
            <ac:spMk id="3" creationId="{F68BDD3D-A203-FAF9-1608-F07583B62D43}"/>
          </ac:spMkLst>
        </pc:spChg>
      </pc:sldChg>
      <pc:sldChg chg="modSp mod">
        <pc:chgData name="chavi madan" userId="bb9988777853e332" providerId="LiveId" clId="{A9DDA35A-1A41-417D-8FFE-03601FFD6531}" dt="2024-06-28T07:21:07.246" v="2126"/>
        <pc:sldMkLst>
          <pc:docMk/>
          <pc:sldMk cId="3681236211" sldId="268"/>
        </pc:sldMkLst>
        <pc:spChg chg="mod">
          <ac:chgData name="chavi madan" userId="bb9988777853e332" providerId="LiveId" clId="{A9DDA35A-1A41-417D-8FFE-03601FFD6531}" dt="2024-06-28T07:21:07.246" v="2126"/>
          <ac:spMkLst>
            <pc:docMk/>
            <pc:sldMk cId="3681236211" sldId="268"/>
            <ac:spMk id="2" creationId="{7E020BE8-81F9-5B34-498E-32C3041567A5}"/>
          </ac:spMkLst>
        </pc:spChg>
        <pc:spChg chg="mod">
          <ac:chgData name="chavi madan" userId="bb9988777853e332" providerId="LiveId" clId="{A9DDA35A-1A41-417D-8FFE-03601FFD6531}" dt="2024-06-28T07:20:57.152" v="2125" actId="20577"/>
          <ac:spMkLst>
            <pc:docMk/>
            <pc:sldMk cId="3681236211" sldId="268"/>
            <ac:spMk id="3" creationId="{DCE64A1E-AA9B-41FA-5738-0F72F059010B}"/>
          </ac:spMkLst>
        </pc:spChg>
      </pc:sldChg>
      <pc:sldChg chg="modSp mod">
        <pc:chgData name="chavi madan" userId="bb9988777853e332" providerId="LiveId" clId="{A9DDA35A-1A41-417D-8FFE-03601FFD6531}" dt="2024-06-28T07:21:18.159" v="2128" actId="20577"/>
        <pc:sldMkLst>
          <pc:docMk/>
          <pc:sldMk cId="1639175275" sldId="269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1639175275" sldId="269"/>
            <ac:spMk id="2" creationId="{CC2A22C5-FF16-F25F-1DAC-963BF5177F49}"/>
          </ac:spMkLst>
        </pc:spChg>
        <pc:spChg chg="mod">
          <ac:chgData name="chavi madan" userId="bb9988777853e332" providerId="LiveId" clId="{A9DDA35A-1A41-417D-8FFE-03601FFD6531}" dt="2024-06-28T07:21:18.159" v="2128" actId="20577"/>
          <ac:spMkLst>
            <pc:docMk/>
            <pc:sldMk cId="1639175275" sldId="269"/>
            <ac:spMk id="3" creationId="{13BBDAAC-5006-F3D9-3576-33490455836F}"/>
          </ac:spMkLst>
        </pc:spChg>
        <pc:picChg chg="mod">
          <ac:chgData name="chavi madan" userId="bb9988777853e332" providerId="LiveId" clId="{A9DDA35A-1A41-417D-8FFE-03601FFD6531}" dt="2024-06-27T09:11:29.894" v="1742" actId="14100"/>
          <ac:picMkLst>
            <pc:docMk/>
            <pc:sldMk cId="1639175275" sldId="269"/>
            <ac:picMk id="4" creationId="{0895031D-040B-B97C-5C7A-E06C1A9886E5}"/>
          </ac:picMkLst>
        </pc:picChg>
      </pc:sldChg>
      <pc:sldChg chg="addSp delSp modSp mod">
        <pc:chgData name="chavi madan" userId="bb9988777853e332" providerId="LiveId" clId="{A9DDA35A-1A41-417D-8FFE-03601FFD6531}" dt="2024-06-28T07:22:03.806" v="2138" actId="20577"/>
        <pc:sldMkLst>
          <pc:docMk/>
          <pc:sldMk cId="3548421223" sldId="270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3548421223" sldId="270"/>
            <ac:spMk id="2" creationId="{EF18A099-9FDC-6C2E-BDD3-F0AD9BD448F9}"/>
          </ac:spMkLst>
        </pc:spChg>
        <pc:spChg chg="mod">
          <ac:chgData name="chavi madan" userId="bb9988777853e332" providerId="LiveId" clId="{A9DDA35A-1A41-417D-8FFE-03601FFD6531}" dt="2024-06-28T07:22:03.806" v="2138" actId="20577"/>
          <ac:spMkLst>
            <pc:docMk/>
            <pc:sldMk cId="3548421223" sldId="270"/>
            <ac:spMk id="3" creationId="{AE69D45C-D2E0-BAB1-17F1-CE86AE4E9AE4}"/>
          </ac:spMkLst>
        </pc:spChg>
        <pc:picChg chg="add del mod">
          <ac:chgData name="chavi madan" userId="bb9988777853e332" providerId="LiveId" clId="{A9DDA35A-1A41-417D-8FFE-03601FFD6531}" dt="2024-06-27T10:15:34.554" v="1823" actId="478"/>
          <ac:picMkLst>
            <pc:docMk/>
            <pc:sldMk cId="3548421223" sldId="270"/>
            <ac:picMk id="4" creationId="{EB18B278-FFF8-CA33-8E03-62B068BC2BF8}"/>
          </ac:picMkLst>
        </pc:picChg>
        <pc:picChg chg="add mod">
          <ac:chgData name="chavi madan" userId="bb9988777853e332" providerId="LiveId" clId="{A9DDA35A-1A41-417D-8FFE-03601FFD6531}" dt="2024-06-27T10:15:48.405" v="1832" actId="14100"/>
          <ac:picMkLst>
            <pc:docMk/>
            <pc:sldMk cId="3548421223" sldId="270"/>
            <ac:picMk id="5" creationId="{7DA0B195-DFD7-23ED-A898-7E5B9CB9AA06}"/>
          </ac:picMkLst>
        </pc:picChg>
      </pc:sldChg>
      <pc:sldChg chg="addSp modSp mod">
        <pc:chgData name="chavi madan" userId="bb9988777853e332" providerId="LiveId" clId="{A9DDA35A-1A41-417D-8FFE-03601FFD6531}" dt="2024-06-28T07:21:42.974" v="2134"/>
        <pc:sldMkLst>
          <pc:docMk/>
          <pc:sldMk cId="2043022197" sldId="271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2043022197" sldId="271"/>
            <ac:spMk id="2" creationId="{70609B1A-8C57-416B-72DC-38DBC22B1328}"/>
          </ac:spMkLst>
        </pc:spChg>
        <pc:spChg chg="mod">
          <ac:chgData name="chavi madan" userId="bb9988777853e332" providerId="LiveId" clId="{A9DDA35A-1A41-417D-8FFE-03601FFD6531}" dt="2024-06-28T07:21:42.974" v="2134"/>
          <ac:spMkLst>
            <pc:docMk/>
            <pc:sldMk cId="2043022197" sldId="271"/>
            <ac:spMk id="3" creationId="{901B5600-AD37-A233-711E-1C0066476C4E}"/>
          </ac:spMkLst>
        </pc:spChg>
        <pc:picChg chg="add mod">
          <ac:chgData name="chavi madan" userId="bb9988777853e332" providerId="LiveId" clId="{A9DDA35A-1A41-417D-8FFE-03601FFD6531}" dt="2024-06-27T07:29:41.482" v="23" actId="14100"/>
          <ac:picMkLst>
            <pc:docMk/>
            <pc:sldMk cId="2043022197" sldId="271"/>
            <ac:picMk id="4" creationId="{BFFA0AEB-980A-9BAB-07B8-2BFDB44CDD0C}"/>
          </ac:picMkLst>
        </pc:picChg>
      </pc:sldChg>
      <pc:sldChg chg="addSp modSp new mod">
        <pc:chgData name="chavi madan" userId="bb9988777853e332" providerId="LiveId" clId="{A9DDA35A-1A41-417D-8FFE-03601FFD6531}" dt="2024-06-28T07:24:53.205" v="2170" actId="20577"/>
        <pc:sldMkLst>
          <pc:docMk/>
          <pc:sldMk cId="4232180545" sldId="272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4232180545" sldId="272"/>
            <ac:spMk id="2" creationId="{8930FC5E-6959-92AD-635A-3E785EFA571F}"/>
          </ac:spMkLst>
        </pc:spChg>
        <pc:spChg chg="mod">
          <ac:chgData name="chavi madan" userId="bb9988777853e332" providerId="LiveId" clId="{A9DDA35A-1A41-417D-8FFE-03601FFD6531}" dt="2024-06-28T07:24:53.205" v="2170" actId="20577"/>
          <ac:spMkLst>
            <pc:docMk/>
            <pc:sldMk cId="4232180545" sldId="272"/>
            <ac:spMk id="3" creationId="{F7085DFD-24B7-B6A8-528A-1CA1A5BDBAD4}"/>
          </ac:spMkLst>
        </pc:spChg>
        <pc:picChg chg="add mod">
          <ac:chgData name="chavi madan" userId="bb9988777853e332" providerId="LiveId" clId="{A9DDA35A-1A41-417D-8FFE-03601FFD6531}" dt="2024-06-27T08:03:19.545" v="785" actId="14100"/>
          <ac:picMkLst>
            <pc:docMk/>
            <pc:sldMk cId="4232180545" sldId="272"/>
            <ac:picMk id="4" creationId="{C6E524D8-C0EC-EA27-0D6D-6658AC698A2C}"/>
          </ac:picMkLst>
        </pc:picChg>
      </pc:sldChg>
      <pc:sldChg chg="modSp new mod">
        <pc:chgData name="chavi madan" userId="bb9988777853e332" providerId="LiveId" clId="{A9DDA35A-1A41-417D-8FFE-03601FFD6531}" dt="2024-06-28T07:23:23.679" v="2161" actId="20577"/>
        <pc:sldMkLst>
          <pc:docMk/>
          <pc:sldMk cId="3664991960" sldId="273"/>
        </pc:sldMkLst>
        <pc:spChg chg="mod">
          <ac:chgData name="chavi madan" userId="bb9988777853e332" providerId="LiveId" clId="{A9DDA35A-1A41-417D-8FFE-03601FFD6531}" dt="2024-06-28T07:23:08.309" v="2152"/>
          <ac:spMkLst>
            <pc:docMk/>
            <pc:sldMk cId="3664991960" sldId="273"/>
            <ac:spMk id="2" creationId="{9FD898EA-1666-8EFB-4172-2001E561601A}"/>
          </ac:spMkLst>
        </pc:spChg>
        <pc:spChg chg="mod">
          <ac:chgData name="chavi madan" userId="bb9988777853e332" providerId="LiveId" clId="{A9DDA35A-1A41-417D-8FFE-03601FFD6531}" dt="2024-06-28T07:23:23.679" v="2161" actId="20577"/>
          <ac:spMkLst>
            <pc:docMk/>
            <pc:sldMk cId="3664991960" sldId="273"/>
            <ac:spMk id="3" creationId="{8E1D2EB0-5707-4501-3FE7-D0A47F211D39}"/>
          </ac:spMkLst>
        </pc:spChg>
      </pc:sldChg>
      <pc:sldChg chg="addSp modSp new mod">
        <pc:chgData name="chavi madan" userId="bb9988777853e332" providerId="LiveId" clId="{A9DDA35A-1A41-417D-8FFE-03601FFD6531}" dt="2024-06-28T07:22:49.237" v="2148" actId="14100"/>
        <pc:sldMkLst>
          <pc:docMk/>
          <pc:sldMk cId="1341721984" sldId="274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1341721984" sldId="274"/>
            <ac:spMk id="2" creationId="{467A1702-E322-6A5E-746C-A1618F84ED6E}"/>
          </ac:spMkLst>
        </pc:spChg>
        <pc:spChg chg="mod">
          <ac:chgData name="chavi madan" userId="bb9988777853e332" providerId="LiveId" clId="{A9DDA35A-1A41-417D-8FFE-03601FFD6531}" dt="2024-06-28T07:22:49.237" v="2148" actId="14100"/>
          <ac:spMkLst>
            <pc:docMk/>
            <pc:sldMk cId="1341721984" sldId="274"/>
            <ac:spMk id="3" creationId="{1D1524D7-E4F3-E0EB-B7CD-E994CEBC6B95}"/>
          </ac:spMkLst>
        </pc:spChg>
        <pc:picChg chg="add mod">
          <ac:chgData name="chavi madan" userId="bb9988777853e332" providerId="LiveId" clId="{A9DDA35A-1A41-417D-8FFE-03601FFD6531}" dt="2024-06-27T07:41:49.954" v="207" actId="1076"/>
          <ac:picMkLst>
            <pc:docMk/>
            <pc:sldMk cId="1341721984" sldId="274"/>
            <ac:picMk id="4" creationId="{9E423EEB-5FE2-6C0B-6C72-FA437D662347}"/>
          </ac:picMkLst>
        </pc:picChg>
      </pc:sldChg>
      <pc:sldChg chg="addSp delSp modSp add mod">
        <pc:chgData name="chavi madan" userId="bb9988777853e332" providerId="LiveId" clId="{A9DDA35A-1A41-417D-8FFE-03601FFD6531}" dt="2024-06-28T07:22:19.830" v="2141" actId="313"/>
        <pc:sldMkLst>
          <pc:docMk/>
          <pc:sldMk cId="50912042" sldId="275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50912042" sldId="275"/>
            <ac:spMk id="2" creationId="{EF18A099-9FDC-6C2E-BDD3-F0AD9BD448F9}"/>
          </ac:spMkLst>
        </pc:spChg>
        <pc:spChg chg="mod">
          <ac:chgData name="chavi madan" userId="bb9988777853e332" providerId="LiveId" clId="{A9DDA35A-1A41-417D-8FFE-03601FFD6531}" dt="2024-06-28T07:22:19.830" v="2141" actId="313"/>
          <ac:spMkLst>
            <pc:docMk/>
            <pc:sldMk cId="50912042" sldId="275"/>
            <ac:spMk id="3" creationId="{AE69D45C-D2E0-BAB1-17F1-CE86AE4E9AE4}"/>
          </ac:spMkLst>
        </pc:spChg>
        <pc:picChg chg="del">
          <ac:chgData name="chavi madan" userId="bb9988777853e332" providerId="LiveId" clId="{A9DDA35A-1A41-417D-8FFE-03601FFD6531}" dt="2024-06-27T07:38:07.122" v="146" actId="478"/>
          <ac:picMkLst>
            <pc:docMk/>
            <pc:sldMk cId="50912042" sldId="275"/>
            <ac:picMk id="4" creationId="{EB18B278-FFF8-CA33-8E03-62B068BC2BF8}"/>
          </ac:picMkLst>
        </pc:picChg>
        <pc:picChg chg="add del mod">
          <ac:chgData name="chavi madan" userId="bb9988777853e332" providerId="LiveId" clId="{A9DDA35A-1A41-417D-8FFE-03601FFD6531}" dt="2024-06-27T10:16:07.743" v="1833" actId="478"/>
          <ac:picMkLst>
            <pc:docMk/>
            <pc:sldMk cId="50912042" sldId="275"/>
            <ac:picMk id="5" creationId="{404A9730-EE97-48C4-E698-21358716031F}"/>
          </ac:picMkLst>
        </pc:picChg>
        <pc:picChg chg="add mod">
          <ac:chgData name="chavi madan" userId="bb9988777853e332" providerId="LiveId" clId="{A9DDA35A-1A41-417D-8FFE-03601FFD6531}" dt="2024-06-27T10:16:22.752" v="1841" actId="1076"/>
          <ac:picMkLst>
            <pc:docMk/>
            <pc:sldMk cId="50912042" sldId="275"/>
            <ac:picMk id="6" creationId="{88EF2807-09E5-FBAF-64C4-23AFD07B2E4C}"/>
          </ac:picMkLst>
        </pc:picChg>
      </pc:sldChg>
      <pc:sldChg chg="addSp delSp modSp add mod">
        <pc:chgData name="chavi madan" userId="bb9988777853e332" providerId="LiveId" clId="{A9DDA35A-1A41-417D-8FFE-03601FFD6531}" dt="2024-06-28T07:22:59.065" v="2151" actId="20577"/>
        <pc:sldMkLst>
          <pc:docMk/>
          <pc:sldMk cId="3758941879" sldId="276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3758941879" sldId="276"/>
            <ac:spMk id="2" creationId="{467A1702-E322-6A5E-746C-A1618F84ED6E}"/>
          </ac:spMkLst>
        </pc:spChg>
        <pc:spChg chg="mod">
          <ac:chgData name="chavi madan" userId="bb9988777853e332" providerId="LiveId" clId="{A9DDA35A-1A41-417D-8FFE-03601FFD6531}" dt="2024-06-28T07:22:59.065" v="2151" actId="20577"/>
          <ac:spMkLst>
            <pc:docMk/>
            <pc:sldMk cId="3758941879" sldId="276"/>
            <ac:spMk id="3" creationId="{1D1524D7-E4F3-E0EB-B7CD-E994CEBC6B95}"/>
          </ac:spMkLst>
        </pc:spChg>
        <pc:picChg chg="del">
          <ac:chgData name="chavi madan" userId="bb9988777853e332" providerId="LiveId" clId="{A9DDA35A-1A41-417D-8FFE-03601FFD6531}" dt="2024-06-27T07:44:38.673" v="412" actId="478"/>
          <ac:picMkLst>
            <pc:docMk/>
            <pc:sldMk cId="3758941879" sldId="276"/>
            <ac:picMk id="4" creationId="{9E423EEB-5FE2-6C0B-6C72-FA437D662347}"/>
          </ac:picMkLst>
        </pc:picChg>
        <pc:picChg chg="add mod">
          <ac:chgData name="chavi madan" userId="bb9988777853e332" providerId="LiveId" clId="{A9DDA35A-1A41-417D-8FFE-03601FFD6531}" dt="2024-06-27T07:45:01.990" v="422" actId="1035"/>
          <ac:picMkLst>
            <pc:docMk/>
            <pc:sldMk cId="3758941879" sldId="276"/>
            <ac:picMk id="5" creationId="{4AF7104C-1E41-035C-84B1-64C6D6ECB792}"/>
          </ac:picMkLst>
        </pc:picChg>
      </pc:sldChg>
      <pc:sldChg chg="modSp add mod ord">
        <pc:chgData name="chavi madan" userId="bb9988777853e332" providerId="LiveId" clId="{A9DDA35A-1A41-417D-8FFE-03601FFD6531}" dt="2024-06-27T09:13:04.294" v="1768" actId="14100"/>
        <pc:sldMkLst>
          <pc:docMk/>
          <pc:sldMk cId="2905813526" sldId="277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2905813526" sldId="277"/>
            <ac:spMk id="2" creationId="{01C5820E-42C2-64E9-3382-E65235E9695D}"/>
          </ac:spMkLst>
        </pc:spChg>
        <pc:spChg chg="mod">
          <ac:chgData name="chavi madan" userId="bb9988777853e332" providerId="LiveId" clId="{A9DDA35A-1A41-417D-8FFE-03601FFD6531}" dt="2024-06-27T09:13:04.294" v="1768" actId="14100"/>
          <ac:spMkLst>
            <pc:docMk/>
            <pc:sldMk cId="2905813526" sldId="277"/>
            <ac:spMk id="3" creationId="{F68BDD3D-A203-FAF9-1608-F07583B62D43}"/>
          </ac:spMkLst>
        </pc:spChg>
      </pc:sldChg>
      <pc:sldChg chg="addSp modSp new mod">
        <pc:chgData name="chavi madan" userId="bb9988777853e332" providerId="LiveId" clId="{A9DDA35A-1A41-417D-8FFE-03601FFD6531}" dt="2024-06-28T07:25:35.559" v="2189" actId="20577"/>
        <pc:sldMkLst>
          <pc:docMk/>
          <pc:sldMk cId="4294398373" sldId="278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4294398373" sldId="278"/>
            <ac:spMk id="2" creationId="{98D91733-6176-9DDB-D5A2-F4A7991EA0D3}"/>
          </ac:spMkLst>
        </pc:spChg>
        <pc:spChg chg="mod">
          <ac:chgData name="chavi madan" userId="bb9988777853e332" providerId="LiveId" clId="{A9DDA35A-1A41-417D-8FFE-03601FFD6531}" dt="2024-06-28T07:25:35.559" v="2189" actId="20577"/>
          <ac:spMkLst>
            <pc:docMk/>
            <pc:sldMk cId="4294398373" sldId="278"/>
            <ac:spMk id="3" creationId="{1C9FF29D-C6B9-63E9-661B-5E160FD6C847}"/>
          </ac:spMkLst>
        </pc:spChg>
        <pc:spChg chg="add mod">
          <ac:chgData name="chavi madan" userId="bb9988777853e332" providerId="LiveId" clId="{A9DDA35A-1A41-417D-8FFE-03601FFD6531}" dt="2024-06-27T09:14:12.906" v="1785" actId="571"/>
          <ac:spMkLst>
            <pc:docMk/>
            <pc:sldMk cId="4294398373" sldId="278"/>
            <ac:spMk id="5" creationId="{6DEF84E4-C7E1-24A5-5EAF-0BD5AEEE9186}"/>
          </ac:spMkLst>
        </pc:spChg>
        <pc:picChg chg="add mod">
          <ac:chgData name="chavi madan" userId="bb9988777853e332" providerId="LiveId" clId="{A9DDA35A-1A41-417D-8FFE-03601FFD6531}" dt="2024-06-27T08:14:52.714" v="1008" actId="1076"/>
          <ac:picMkLst>
            <pc:docMk/>
            <pc:sldMk cId="4294398373" sldId="278"/>
            <ac:picMk id="4" creationId="{EC8C8C39-3DCE-AFD3-7872-D6104C8F8711}"/>
          </ac:picMkLst>
        </pc:picChg>
      </pc:sldChg>
      <pc:sldChg chg="addSp modSp new mod">
        <pc:chgData name="chavi madan" userId="bb9988777853e332" providerId="LiveId" clId="{A9DDA35A-1A41-417D-8FFE-03601FFD6531}" dt="2024-06-28T07:26:37.598" v="2207" actId="20577"/>
        <pc:sldMkLst>
          <pc:docMk/>
          <pc:sldMk cId="2234839884" sldId="279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2234839884" sldId="279"/>
            <ac:spMk id="2" creationId="{30A5563D-5F4E-4F1E-82F0-C66C98DFF9B4}"/>
          </ac:spMkLst>
        </pc:spChg>
        <pc:spChg chg="mod">
          <ac:chgData name="chavi madan" userId="bb9988777853e332" providerId="LiveId" clId="{A9DDA35A-1A41-417D-8FFE-03601FFD6531}" dt="2024-06-28T07:26:37.598" v="2207" actId="20577"/>
          <ac:spMkLst>
            <pc:docMk/>
            <pc:sldMk cId="2234839884" sldId="279"/>
            <ac:spMk id="3" creationId="{85B7CAD2-4EF8-F161-D840-019286A3965A}"/>
          </ac:spMkLst>
        </pc:spChg>
        <pc:picChg chg="add mod">
          <ac:chgData name="chavi madan" userId="bb9988777853e332" providerId="LiveId" clId="{A9DDA35A-1A41-417D-8FFE-03601FFD6531}" dt="2024-06-27T08:22:39.688" v="1039" actId="14100"/>
          <ac:picMkLst>
            <pc:docMk/>
            <pc:sldMk cId="2234839884" sldId="279"/>
            <ac:picMk id="4" creationId="{8D909258-3A98-72D8-0F75-CEE92207C55A}"/>
          </ac:picMkLst>
        </pc:picChg>
      </pc:sldChg>
      <pc:sldChg chg="addSp modSp new mod">
        <pc:chgData name="chavi madan" userId="bb9988777853e332" providerId="LiveId" clId="{A9DDA35A-1A41-417D-8FFE-03601FFD6531}" dt="2024-06-28T07:27:11.244" v="2220" actId="20577"/>
        <pc:sldMkLst>
          <pc:docMk/>
          <pc:sldMk cId="2009282746" sldId="280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2009282746" sldId="280"/>
            <ac:spMk id="2" creationId="{8479E3B8-13D9-D6A0-5707-681D430EC08E}"/>
          </ac:spMkLst>
        </pc:spChg>
        <pc:spChg chg="mod">
          <ac:chgData name="chavi madan" userId="bb9988777853e332" providerId="LiveId" clId="{A9DDA35A-1A41-417D-8FFE-03601FFD6531}" dt="2024-06-28T07:27:11.244" v="2220" actId="20577"/>
          <ac:spMkLst>
            <pc:docMk/>
            <pc:sldMk cId="2009282746" sldId="280"/>
            <ac:spMk id="3" creationId="{B3C30E77-1BF7-A048-4C3A-59BBD11B317A}"/>
          </ac:spMkLst>
        </pc:spChg>
        <pc:picChg chg="add mod">
          <ac:chgData name="chavi madan" userId="bb9988777853e332" providerId="LiveId" clId="{A9DDA35A-1A41-417D-8FFE-03601FFD6531}" dt="2024-06-27T08:49:11.570" v="1289" actId="14100"/>
          <ac:picMkLst>
            <pc:docMk/>
            <pc:sldMk cId="2009282746" sldId="280"/>
            <ac:picMk id="4" creationId="{B4E9C6B9-CC4E-D19F-2E0F-ECF3A21B83D9}"/>
          </ac:picMkLst>
        </pc:picChg>
      </pc:sldChg>
      <pc:sldChg chg="addSp modSp new mod">
        <pc:chgData name="chavi madan" userId="bb9988777853e332" providerId="LiveId" clId="{A9DDA35A-1A41-417D-8FFE-03601FFD6531}" dt="2024-06-28T07:27:22.850" v="2223" actId="20577"/>
        <pc:sldMkLst>
          <pc:docMk/>
          <pc:sldMk cId="3397319624" sldId="281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3397319624" sldId="281"/>
            <ac:spMk id="2" creationId="{51AF9A0F-DF11-7A84-402E-7B35B6F57F0E}"/>
          </ac:spMkLst>
        </pc:spChg>
        <pc:spChg chg="mod">
          <ac:chgData name="chavi madan" userId="bb9988777853e332" providerId="LiveId" clId="{A9DDA35A-1A41-417D-8FFE-03601FFD6531}" dt="2024-06-28T07:27:22.850" v="2223" actId="20577"/>
          <ac:spMkLst>
            <pc:docMk/>
            <pc:sldMk cId="3397319624" sldId="281"/>
            <ac:spMk id="3" creationId="{8562B3DC-A6F7-594A-2DC7-007955BB5C77}"/>
          </ac:spMkLst>
        </pc:spChg>
        <pc:picChg chg="add mod">
          <ac:chgData name="chavi madan" userId="bb9988777853e332" providerId="LiveId" clId="{A9DDA35A-1A41-417D-8FFE-03601FFD6531}" dt="2024-06-27T08:53:40.148" v="1404" actId="14100"/>
          <ac:picMkLst>
            <pc:docMk/>
            <pc:sldMk cId="3397319624" sldId="281"/>
            <ac:picMk id="4" creationId="{3385667A-858C-3991-BBAA-0B354C37D56E}"/>
          </ac:picMkLst>
        </pc:picChg>
      </pc:sldChg>
      <pc:sldChg chg="addSp delSp modSp new mod">
        <pc:chgData name="chavi madan" userId="bb9988777853e332" providerId="LiveId" clId="{A9DDA35A-1A41-417D-8FFE-03601FFD6531}" dt="2024-06-27T09:04:35.753" v="1627"/>
        <pc:sldMkLst>
          <pc:docMk/>
          <pc:sldMk cId="4089881955" sldId="282"/>
        </pc:sldMkLst>
        <pc:spChg chg="mod">
          <ac:chgData name="chavi madan" userId="bb9988777853e332" providerId="LiveId" clId="{A9DDA35A-1A41-417D-8FFE-03601FFD6531}" dt="2024-06-27T09:04:35.753" v="1627"/>
          <ac:spMkLst>
            <pc:docMk/>
            <pc:sldMk cId="4089881955" sldId="282"/>
            <ac:spMk id="2" creationId="{00D911E0-9D92-EB22-E6AD-02EE629D2E72}"/>
          </ac:spMkLst>
        </pc:spChg>
        <pc:spChg chg="del mod">
          <ac:chgData name="chavi madan" userId="bb9988777853e332" providerId="LiveId" clId="{A9DDA35A-1A41-417D-8FFE-03601FFD6531}" dt="2024-06-27T09:02:53.140" v="1591" actId="931"/>
          <ac:spMkLst>
            <pc:docMk/>
            <pc:sldMk cId="4089881955" sldId="282"/>
            <ac:spMk id="3" creationId="{FB807024-FFF9-5F18-8049-7C708673F1AC}"/>
          </ac:spMkLst>
        </pc:spChg>
        <pc:spChg chg="add del">
          <ac:chgData name="chavi madan" userId="bb9988777853e332" providerId="LiveId" clId="{A9DDA35A-1A41-417D-8FFE-03601FFD6531}" dt="2024-06-27T09:03:07.560" v="1598" actId="478"/>
          <ac:spMkLst>
            <pc:docMk/>
            <pc:sldMk cId="4089881955" sldId="282"/>
            <ac:spMk id="4" creationId="{DC96F72C-B23D-4976-D2A9-8CBD1AF8C00B}"/>
          </ac:spMkLst>
        </pc:spChg>
        <pc:picChg chg="add mod">
          <ac:chgData name="chavi madan" userId="bb9988777853e332" providerId="LiveId" clId="{A9DDA35A-1A41-417D-8FFE-03601FFD6531}" dt="2024-06-27T09:03:29.159" v="1606" actId="688"/>
          <ac:picMkLst>
            <pc:docMk/>
            <pc:sldMk cId="4089881955" sldId="282"/>
            <ac:picMk id="6" creationId="{D15E9127-B3E9-CAAE-3791-99784B892CF0}"/>
          </ac:picMkLst>
        </pc:picChg>
      </pc:sldChg>
      <pc:sldChg chg="modSp new del mod">
        <pc:chgData name="chavi madan" userId="bb9988777853e332" providerId="LiveId" clId="{A9DDA35A-1A41-417D-8FFE-03601FFD6531}" dt="2024-06-28T09:49:52.851" v="2224" actId="2696"/>
        <pc:sldMkLst>
          <pc:docMk/>
          <pc:sldMk cId="1154501623" sldId="283"/>
        </pc:sldMkLst>
        <pc:spChg chg="mod">
          <ac:chgData name="chavi madan" userId="bb9988777853e332" providerId="LiveId" clId="{A9DDA35A-1A41-417D-8FFE-03601FFD6531}" dt="2024-06-27T10:54:24.871" v="1981" actId="20577"/>
          <ac:spMkLst>
            <pc:docMk/>
            <pc:sldMk cId="1154501623" sldId="283"/>
            <ac:spMk id="2" creationId="{574379CA-35B1-E9CF-7BD0-79A0AFA70B05}"/>
          </ac:spMkLst>
        </pc:spChg>
        <pc:spChg chg="mod">
          <ac:chgData name="chavi madan" userId="bb9988777853e332" providerId="LiveId" clId="{A9DDA35A-1A41-417D-8FFE-03601FFD6531}" dt="2024-06-27T10:54:45.233" v="1986" actId="255"/>
          <ac:spMkLst>
            <pc:docMk/>
            <pc:sldMk cId="1154501623" sldId="283"/>
            <ac:spMk id="3" creationId="{6478E697-D4EC-2D78-7ED8-5F8B689A37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2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52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43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3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6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14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8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0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4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1EB837-A18C-4E79-9E6C-A24B9AAB3C2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B25934-003D-4F23-803F-6D0EB60D9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4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thank-you-decoration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7523-74A3-8E62-47B4-A9356E50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93059"/>
            <a:ext cx="8689976" cy="2816940"/>
          </a:xfrm>
        </p:spPr>
        <p:txBody>
          <a:bodyPr>
            <a:normAutofit/>
          </a:bodyPr>
          <a:lstStyle/>
          <a:p>
            <a:r>
              <a:rPr lang="en-IN" sz="5400" b="1" i="1" dirty="0"/>
              <a:t>Freshco Hypermarket Capstone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FF7B6-E015-FAF2-8046-2550A464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7" y="3886200"/>
            <a:ext cx="9103801" cy="1371599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</a:rPr>
              <a:t>Student Name : Chavi Madan</a:t>
            </a:r>
          </a:p>
        </p:txBody>
      </p:sp>
    </p:spTree>
    <p:extLst>
      <p:ext uri="{BB962C8B-B14F-4D97-AF65-F5344CB8AC3E}">
        <p14:creationId xmlns:p14="http://schemas.microsoft.com/office/powerpoint/2010/main" val="31624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3171-93C5-6EF1-198B-89CC8EF9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3797-796D-9735-E019-2419AE65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3780"/>
            <a:ext cx="10515600" cy="1123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cap="non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 at drop area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shown in the chart, HSR layout area has the highest completion rate as 68%.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CC886-3E82-B074-6950-8D96198D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6" y="501445"/>
            <a:ext cx="9704439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9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1AEE51-9BD7-1E44-5487-B8ADCF08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61" y="806245"/>
            <a:ext cx="6420465" cy="3250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F0E93-D64F-C07D-2362-604EFF32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7D52-9EF8-134A-4EB2-73FE9427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cap="non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 at number of products ordered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 of products ordered between 1-5 has the highest completion rate.</a:t>
            </a:r>
            <a:endParaRPr lang="en-US" sz="1800" b="1" i="0" cap="none" dirty="0">
              <a:solidFill>
                <a:srgbClr val="202B45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5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0BE8-81F9-5B34-498E-32C30415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524"/>
            <a:ext cx="10515600" cy="1179870"/>
          </a:xfrm>
        </p:spPr>
        <p:txBody>
          <a:bodyPr>
            <a:normAutofit/>
          </a:bodyPr>
          <a:lstStyle/>
          <a:p>
            <a:pPr algn="ctr"/>
            <a:r>
              <a:rPr lang="en-US" sz="24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on the patterns observed in the completion rate:</a:t>
            </a:r>
            <a:br>
              <a:rPr lang="en-US" sz="24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4A1E-AA9B-41FA-5738-0F72F059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549"/>
            <a:ext cx="10515600" cy="3551752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completion rate on weekends (i.e. Sat &amp; sun) are comparatively higher than weekdays.</a:t>
            </a:r>
          </a:p>
          <a:p>
            <a:endParaRPr lang="en-US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HSR Layout area is having the highest completion rate.</a:t>
            </a:r>
          </a:p>
          <a:p>
            <a:endParaRPr lang="en-US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lesser the count of products ordered, the higher the completion rate.</a:t>
            </a:r>
          </a:p>
          <a:p>
            <a:endParaRPr lang="en-US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 is very low in Late Night slot and high in the Afternoon slot.</a:t>
            </a:r>
          </a:p>
          <a:p>
            <a:endParaRPr lang="en-IN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3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820E-42C2-64E9-3382-E65235E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DD3D-A203-FAF9-1608-F07583B6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1523"/>
            <a:ext cx="10515600" cy="33354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225387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5031D-040B-B97C-5C7A-E06C1A98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71" y="856090"/>
            <a:ext cx="5624052" cy="3411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A22C5-FF16-F25F-1DAC-963BF517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DAAC-5006-F3D9-3576-33490455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" y="4851399"/>
            <a:ext cx="9094839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cap="non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 at source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800" b="1" kern="1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observed here that completion rate is high in Organic source as compared to other sources.</a:t>
            </a:r>
            <a:endParaRPr lang="en-IN" sz="1800" b="1" kern="1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7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FA0AEB-980A-9BAB-07B8-2BFDB44C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5" y="681038"/>
            <a:ext cx="9733935" cy="3900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09B1A-8C57-416B-72DC-38DBC22B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5600-AD37-A233-711E-1C006647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2271"/>
            <a:ext cx="10515600" cy="1034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i="0" cap="non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LTV (Lifetime Value) </a:t>
            </a:r>
            <a:r>
              <a:rPr lang="en-IN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800" b="1" i="0" cap="non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every customer: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ID “APQ2413449” has the highest LTV among other customers.</a:t>
            </a:r>
            <a:endParaRPr lang="en-IN" sz="18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A099-9FDC-6C2E-BDD3-F0AD9BD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D45C-D2E0-BAB1-17F1-CE86AE4E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5123"/>
            <a:ext cx="10515600" cy="1201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cap="non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Aggregated LTV at customer acquisition source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shown here, Organic has highest LTV whereas Instagram has lowest LTV.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0B195-DFD7-23ED-A898-7E5B9CB9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40" y="973394"/>
            <a:ext cx="6410632" cy="33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A099-9FDC-6C2E-BDD3-F0AD9BD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D45C-D2E0-BAB1-17F1-CE86AE4E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5123"/>
            <a:ext cx="10515600" cy="1201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cap="non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Aggregated LTV at acquisition month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shown here, January month has high LTV whereas September month has low LTV.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F2807-09E5-FBAF-64C4-23AFD07B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09" y="769527"/>
            <a:ext cx="6272981" cy="35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1702-E322-6A5E-746C-A1618F84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24D7-E4F3-E0EB-B7CD-E994CEBC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218" y="4994787"/>
            <a:ext cx="9704440" cy="124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revenue per order at different customer acquisition source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shown here, the orders received from Google and Snapchat are generating high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23EEB-5FE2-6C0B-6C72-FA437D66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13" y="1027906"/>
            <a:ext cx="5722374" cy="31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2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1702-E322-6A5E-746C-A1618F84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24D7-E4F3-E0EB-B7CD-E994CEBC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4787"/>
            <a:ext cx="9525000" cy="1182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revenue per order at acquisition month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Orders received in the month of January have generated high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7104C-1E41-035C-84B1-64C6D6EC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4" y="835742"/>
            <a:ext cx="5801033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F8C4-2AA8-74DE-1B4F-718DED9B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7D2D-C118-0E96-3AF2-E89EBE3D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87794"/>
            <a:ext cx="10364452" cy="35592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000" dirty="0"/>
          </a:p>
          <a:p>
            <a:pPr marL="0" indent="0" algn="ctr">
              <a:buNone/>
            </a:pPr>
            <a:r>
              <a:rPr lang="en-IN" sz="6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428465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98EA-1666-8EFB-4172-2001E561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581"/>
            <a:ext cx="10515600" cy="1386348"/>
          </a:xfrm>
        </p:spPr>
        <p:txBody>
          <a:bodyPr>
            <a:normAutofit/>
          </a:bodyPr>
          <a:lstStyle/>
          <a:p>
            <a:pPr algn="ctr"/>
            <a:r>
              <a:rPr lang="en-IN" sz="22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on the patterns observed </a:t>
            </a:r>
            <a:r>
              <a:rPr lang="en-US" sz="22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rating across slots, number of items placed, delivery charges, discount</a:t>
            </a:r>
            <a:endParaRPr lang="en-IN" sz="22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2EB0-5707-4501-3FE7-D0A47F21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77"/>
            <a:ext cx="10515600" cy="3932904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slot level, order rating is high in the Afternoon slot &amp; low in Late Night slot.</a:t>
            </a:r>
          </a:p>
          <a:p>
            <a:endParaRPr lang="en-US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number of products ordered, order rating is high when order count is between 1-5.</a:t>
            </a:r>
          </a:p>
          <a:p>
            <a:pPr marL="0" indent="0">
              <a:buNone/>
            </a:pPr>
            <a:endParaRPr lang="en-US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delivery charges, order rating is high when delivery charges are between 0 to 100 and low if delivery charges are above 100.</a:t>
            </a:r>
            <a:endParaRPr lang="en-IN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discounts, order rating is extremely low if discounts are above 100.</a:t>
            </a:r>
          </a:p>
        </p:txBody>
      </p:sp>
    </p:spTree>
    <p:extLst>
      <p:ext uri="{BB962C8B-B14F-4D97-AF65-F5344CB8AC3E}">
        <p14:creationId xmlns:p14="http://schemas.microsoft.com/office/powerpoint/2010/main" val="366499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820E-42C2-64E9-3382-E65235E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DD3D-A203-FAF9-1608-F07583B6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026"/>
            <a:ext cx="10515600" cy="3364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ANALYSIS</a:t>
            </a:r>
          </a:p>
        </p:txBody>
      </p:sp>
    </p:spTree>
    <p:extLst>
      <p:ext uri="{BB962C8B-B14F-4D97-AF65-F5344CB8AC3E}">
        <p14:creationId xmlns:p14="http://schemas.microsoft.com/office/powerpoint/2010/main" val="290581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FC5E-6959-92AD-635A-3E785EFA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5DFD-24B7-B6A8-528A-1CA1A5BD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4283"/>
            <a:ext cx="10515600" cy="11526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overall delivery time at month and delivery area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per the analysis, the delivery time is lowest in the month of June.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Also, 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HSR Layout area has low delivery time in almost all the months.</a:t>
            </a:r>
            <a:endParaRPr lang="en-IN" sz="18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524D8-C0EC-EA27-0D6D-6658AC69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10515600" cy="39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80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1733-6176-9DDB-D5A2-F4A7991E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F29D-C6B9-63E9-661B-5E160FD6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4955"/>
            <a:ext cx="10515600" cy="11920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overall delivery time at month and weekday/weekend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month has the highest delivery time over both weekdays and weekends.</a:t>
            </a:r>
            <a:endParaRPr lang="en-IN" sz="18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C8C39-3DCE-AFD3-7872-D6104C8F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4" y="808856"/>
            <a:ext cx="7148051" cy="35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8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563D-5F4E-4F1E-82F0-C66C98DF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CAD2-4EF8-F161-D840-019286A39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1" y="4643307"/>
            <a:ext cx="11071122" cy="15336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overall delivery time at slot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shown here, the delivery time in Morning, Afternoon and Evening slots are high and almost same as 25 mins.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delivery time at Late-Night slot is low as late night has less number of orders which are delivered in minimum time</a:t>
            </a: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09258-3A98-72D8-0F75-CEE92207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61" y="796412"/>
            <a:ext cx="6312310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E3B8-13D9-D6A0-5707-681D430E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0E77-1BF7-A048-4C3A-59BBD11B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5961"/>
            <a:ext cx="10515600" cy="1251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 in delivery charges with slot and delivery area: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shown here, the delivery charges are high in Late Night slot and in </a:t>
            </a:r>
            <a:r>
              <a:rPr lang="en-US" sz="1800" b="1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Brookefield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CV Raman Nagar and Frazer Town areas.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9C6B9-CC4E-D19F-2E0F-ECF3A21B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1631"/>
            <a:ext cx="10134600" cy="39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9A0F-DF11-7A84-402E-7B35B6F5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B3DC-A6F7-594A-2DC7-007955BB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4945626"/>
            <a:ext cx="9596284" cy="123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 in delivery time and delivery area: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can see that the delivery time is high in Mahadevapura area and low in HSR layout area.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5667A-858C-3991-BBAA-0B354C37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766915"/>
            <a:ext cx="9920747" cy="3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19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11E0-9D92-EB22-E6AD-02EE629D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Content Placeholder 5" descr="A note with a red pin on it&#10;&#10;Description automatically generated">
            <a:extLst>
              <a:ext uri="{FF2B5EF4-FFF2-40B4-BE49-F238E27FC236}">
                <a16:creationId xmlns:a16="http://schemas.microsoft.com/office/drawing/2014/main" id="{D15E9127-B3E9-CAAE-3791-99784B892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8503" y="1326894"/>
            <a:ext cx="6430297" cy="4562629"/>
          </a:xfrm>
        </p:spPr>
      </p:pic>
    </p:spTree>
    <p:extLst>
      <p:ext uri="{BB962C8B-B14F-4D97-AF65-F5344CB8AC3E}">
        <p14:creationId xmlns:p14="http://schemas.microsoft.com/office/powerpoint/2010/main" val="40898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D5BA-4959-A6CB-3718-066226A2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021085F-709B-7E04-3316-2D00D5D0C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786" y="618517"/>
            <a:ext cx="10668626" cy="4242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95990-0B66-D56D-2AD3-30A37B5B379E}"/>
              </a:ext>
            </a:extLst>
          </p:cNvPr>
          <p:cNvSpPr txBox="1"/>
          <p:nvPr/>
        </p:nvSpPr>
        <p:spPr>
          <a:xfrm>
            <a:off x="609599" y="4965290"/>
            <a:ext cx="10854813" cy="154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distribution at slot and delivery area level - In this, we have observed that: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ctr"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count of orders are placed in the afternoon slot &amp; lowest are placed in late night.</a:t>
            </a:r>
          </a:p>
          <a:p>
            <a:pPr marL="228600" indent="-228600" algn="ctr"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orders are placed at HSR Layout area followed by ITI Layout and </a:t>
            </a: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Harlur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9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3EE4-3D47-BDDA-4C00-6261F47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F6B1-C88E-D1DE-AAE3-CA8075D6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8413"/>
            <a:ext cx="10515600" cy="11110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Areas having highest increase in monthly orders are:</a:t>
            </a:r>
            <a:endParaRPr lang="en-IN" sz="1800" b="1" i="0" u="none" strike="noStrike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HSR Layout, ITI Layout and </a:t>
            </a:r>
            <a:r>
              <a:rPr lang="en-IN" sz="1800" b="1" i="0" u="none" strike="noStrike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Harlur</a:t>
            </a:r>
            <a:r>
              <a:rPr lang="en-IN" sz="1800" b="1" i="0" u="none" strike="noStrike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800" b="1" i="0" u="none" strike="noStrike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</a:t>
            </a: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highest increase in monthly orders and in the month of September.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ECFE3-AAF5-18AA-24DA-2C45B796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2" y="681039"/>
            <a:ext cx="10205884" cy="42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4D3B3-009C-5289-FA19-6D8EC82D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93" y="681038"/>
            <a:ext cx="8416413" cy="3419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30494-C4E8-D78E-72D7-9C4D24E6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19E5-4A42-3054-DFD0-8C4AE9E2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813"/>
            <a:ext cx="10515600" cy="1563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</a:t>
            </a:r>
            <a:r>
              <a:rPr lang="en-US" sz="1800" b="1" i="0" cap="non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ivery charges as a percentage of product amount at slot and month level:</a:t>
            </a:r>
            <a:endParaRPr lang="en-US" sz="700" b="1" i="0" cap="none" dirty="0">
              <a:solidFill>
                <a:srgbClr val="202B45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shown in the chart, the delivery charges are higher in Late Night slot.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Also, January month has highest delivery charges as a percentage of product amount.</a:t>
            </a:r>
            <a:endParaRPr lang="en-IN" sz="18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09880-6D9C-1BCF-AEF0-107C0C59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74" y="816078"/>
            <a:ext cx="7452852" cy="3500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0F5EE-914A-8550-06CB-1F36C110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B5E5-A5C8-3186-1750-1516B021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6297"/>
            <a:ext cx="10515600" cy="1465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cap="non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Discount as a percentage of product amount at slot and month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shown in the chart, 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got more discount in month of august and </a:t>
            </a: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been observed 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during the night slot.</a:t>
            </a:r>
            <a:endParaRPr lang="en-IN" sz="1800" b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3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DB76-4AEC-4D5C-2791-83F776D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8929-7230-FACB-9CE2-1900DF31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Discount as a percentage of product amount at drop area and slot level: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been observed that Bellandur, Sakara and Jayanagar areas have got high discounts.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discount percentage is lowest in the Late-Night slot.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164F9-CE7C-9A37-C62E-841C35DB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671205"/>
            <a:ext cx="9969910" cy="36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8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820E-42C2-64E9-3382-E65235E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DD3D-A203-FAF9-1608-F07583B6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0684"/>
            <a:ext cx="10515600" cy="32862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 ANALYSIS</a:t>
            </a:r>
          </a:p>
        </p:txBody>
      </p:sp>
    </p:spTree>
    <p:extLst>
      <p:ext uri="{BB962C8B-B14F-4D97-AF65-F5344CB8AC3E}">
        <p14:creationId xmlns:p14="http://schemas.microsoft.com/office/powerpoint/2010/main" val="377557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8795-5FEA-839E-A9FE-CBFBC100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2BE9-9CA6-9D67-650C-E7BDA8D0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519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cap="none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 across slots and days of the week: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 is very low in Late Night slot and comparatively high in the Afternoon slot.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 is higher on weekends (i.e. Saturday and Sunday) as compared to weekdays.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34169-AEA3-9B25-903A-9E0C5145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87" y="681038"/>
            <a:ext cx="8200103" cy="34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53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755</TotalTime>
  <Words>847</Words>
  <Application>Microsoft Office PowerPoint</Application>
  <PresentationFormat>Widescreen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Tw Cen MT</vt:lpstr>
      <vt:lpstr>Wingdings</vt:lpstr>
      <vt:lpstr>Droplet</vt:lpstr>
      <vt:lpstr>Freshco Hypermarket Capstone PPT</vt:lpstr>
      <vt:lpstr> 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Analysis on the patterns observed in the completion rate: </vt:lpstr>
      <vt:lpstr> </vt:lpstr>
      <vt:lpstr> </vt:lpstr>
      <vt:lpstr> </vt:lpstr>
      <vt:lpstr> </vt:lpstr>
      <vt:lpstr> </vt:lpstr>
      <vt:lpstr> </vt:lpstr>
      <vt:lpstr> </vt:lpstr>
      <vt:lpstr>Analysis on the patterns observed in order rating across slots, number of items placed, delivery charges, discount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chavi madan</dc:creator>
  <cp:lastModifiedBy>chavi</cp:lastModifiedBy>
  <cp:revision>1</cp:revision>
  <dcterms:created xsi:type="dcterms:W3CDTF">2024-06-26T12:22:33Z</dcterms:created>
  <dcterms:modified xsi:type="dcterms:W3CDTF">2024-06-28T09:49:57Z</dcterms:modified>
</cp:coreProperties>
</file>