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3EF4-438D-40C9-9759-6F4D8CD6FF26}" type="datetimeFigureOut">
              <a:rPr lang="es-MX" smtClean="0"/>
              <a:t>24/03/2019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B78B-3B9E-40C8-9786-4D2895491A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6029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3EF4-438D-40C9-9759-6F4D8CD6FF26}" type="datetimeFigureOut">
              <a:rPr lang="es-MX" smtClean="0"/>
              <a:t>24/03/2019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B78B-3B9E-40C8-9786-4D2895491A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569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3EF4-438D-40C9-9759-6F4D8CD6FF26}" type="datetimeFigureOut">
              <a:rPr lang="es-MX" smtClean="0"/>
              <a:t>24/03/2019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B78B-3B9E-40C8-9786-4D2895491A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2629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3EF4-438D-40C9-9759-6F4D8CD6FF26}" type="datetimeFigureOut">
              <a:rPr lang="es-MX" smtClean="0"/>
              <a:t>24/03/2019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B78B-3B9E-40C8-9786-4D2895491A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177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3EF4-438D-40C9-9759-6F4D8CD6FF26}" type="datetimeFigureOut">
              <a:rPr lang="es-MX" smtClean="0"/>
              <a:t>24/03/2019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B78B-3B9E-40C8-9786-4D2895491A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750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3EF4-438D-40C9-9759-6F4D8CD6FF26}" type="datetimeFigureOut">
              <a:rPr lang="es-MX" smtClean="0"/>
              <a:t>24/03/2019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B78B-3B9E-40C8-9786-4D2895491A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1360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3EF4-438D-40C9-9759-6F4D8CD6FF26}" type="datetimeFigureOut">
              <a:rPr lang="es-MX" smtClean="0"/>
              <a:t>24/03/2019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B78B-3B9E-40C8-9786-4D2895491A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208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3EF4-438D-40C9-9759-6F4D8CD6FF26}" type="datetimeFigureOut">
              <a:rPr lang="es-MX" smtClean="0"/>
              <a:t>24/03/2019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B78B-3B9E-40C8-9786-4D2895491A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173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3EF4-438D-40C9-9759-6F4D8CD6FF26}" type="datetimeFigureOut">
              <a:rPr lang="es-MX" smtClean="0"/>
              <a:t>24/03/2019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B78B-3B9E-40C8-9786-4D2895491A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886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3EF4-438D-40C9-9759-6F4D8CD6FF26}" type="datetimeFigureOut">
              <a:rPr lang="es-MX" smtClean="0"/>
              <a:t>24/03/2019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B78B-3B9E-40C8-9786-4D2895491A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2384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3EF4-438D-40C9-9759-6F4D8CD6FF26}" type="datetimeFigureOut">
              <a:rPr lang="es-MX" smtClean="0"/>
              <a:t>24/03/2019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B78B-3B9E-40C8-9786-4D2895491A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765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B3EF4-438D-40C9-9759-6F4D8CD6FF26}" type="datetimeFigureOut">
              <a:rPr lang="es-MX" smtClean="0"/>
              <a:t>24/03/2019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CB78B-3B9E-40C8-9786-4D2895491A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283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rminador 3"/>
          <p:cNvSpPr/>
          <p:nvPr/>
        </p:nvSpPr>
        <p:spPr>
          <a:xfrm>
            <a:off x="0" y="336664"/>
            <a:ext cx="997527" cy="44888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I</a:t>
            </a:r>
            <a:r>
              <a:rPr lang="es-MX" sz="1400" dirty="0" smtClean="0"/>
              <a:t>nicio</a:t>
            </a:r>
            <a:endParaRPr lang="es-MX" sz="1400" dirty="0"/>
          </a:p>
        </p:txBody>
      </p:sp>
      <p:sp>
        <p:nvSpPr>
          <p:cNvPr id="5" name="Proceso 4"/>
          <p:cNvSpPr/>
          <p:nvPr/>
        </p:nvSpPr>
        <p:spPr>
          <a:xfrm>
            <a:off x="1429789" y="224443"/>
            <a:ext cx="1487978" cy="6733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Seleccionar Escuela</a:t>
            </a:r>
            <a:endParaRPr lang="es-MX" sz="1400" dirty="0"/>
          </a:p>
        </p:txBody>
      </p:sp>
      <p:sp>
        <p:nvSpPr>
          <p:cNvPr id="6" name="Proceso 5"/>
          <p:cNvSpPr/>
          <p:nvPr/>
        </p:nvSpPr>
        <p:spPr>
          <a:xfrm>
            <a:off x="3660371" y="224442"/>
            <a:ext cx="1487978" cy="6733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Seleccionar Materia</a:t>
            </a:r>
            <a:endParaRPr lang="es-MX" sz="1400" dirty="0"/>
          </a:p>
        </p:txBody>
      </p:sp>
      <p:sp>
        <p:nvSpPr>
          <p:cNvPr id="7" name="Proceso 6"/>
          <p:cNvSpPr/>
          <p:nvPr/>
        </p:nvSpPr>
        <p:spPr>
          <a:xfrm>
            <a:off x="5890953" y="224441"/>
            <a:ext cx="1487978" cy="6733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Seleccionar Grupo</a:t>
            </a:r>
            <a:endParaRPr lang="es-MX" sz="1400" dirty="0"/>
          </a:p>
        </p:txBody>
      </p:sp>
      <p:sp>
        <p:nvSpPr>
          <p:cNvPr id="8" name="Proceso 7"/>
          <p:cNvSpPr/>
          <p:nvPr/>
        </p:nvSpPr>
        <p:spPr>
          <a:xfrm>
            <a:off x="5890953" y="1277384"/>
            <a:ext cx="1487978" cy="6733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Tomar asistencia</a:t>
            </a:r>
            <a:endParaRPr lang="es-MX" sz="1400" dirty="0"/>
          </a:p>
        </p:txBody>
      </p:sp>
      <p:sp>
        <p:nvSpPr>
          <p:cNvPr id="9" name="Decisión 8"/>
          <p:cNvSpPr/>
          <p:nvPr/>
        </p:nvSpPr>
        <p:spPr>
          <a:xfrm>
            <a:off x="5949142" y="2333104"/>
            <a:ext cx="1371600" cy="132172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Tarea</a:t>
            </a:r>
            <a:endParaRPr lang="es-MX" sz="1400" dirty="0"/>
          </a:p>
        </p:txBody>
      </p:sp>
      <p:sp>
        <p:nvSpPr>
          <p:cNvPr id="12" name="Proceso 11"/>
          <p:cNvSpPr/>
          <p:nvPr/>
        </p:nvSpPr>
        <p:spPr>
          <a:xfrm>
            <a:off x="8617527" y="2657300"/>
            <a:ext cx="1487978" cy="6733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Revisar y asignar calificación</a:t>
            </a:r>
            <a:endParaRPr lang="es-MX" sz="1400" dirty="0"/>
          </a:p>
        </p:txBody>
      </p:sp>
      <p:sp>
        <p:nvSpPr>
          <p:cNvPr id="13" name="Proceso 12"/>
          <p:cNvSpPr/>
          <p:nvPr/>
        </p:nvSpPr>
        <p:spPr>
          <a:xfrm>
            <a:off x="8617527" y="3965169"/>
            <a:ext cx="1487978" cy="6733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Tomar notas (trabajos, proyectos)</a:t>
            </a:r>
            <a:endParaRPr lang="es-MX" sz="1400" dirty="0"/>
          </a:p>
        </p:txBody>
      </p:sp>
      <p:sp>
        <p:nvSpPr>
          <p:cNvPr id="14" name="Terminador 13"/>
          <p:cNvSpPr/>
          <p:nvPr/>
        </p:nvSpPr>
        <p:spPr>
          <a:xfrm>
            <a:off x="8862752" y="5135879"/>
            <a:ext cx="997527" cy="44888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Salir</a:t>
            </a:r>
            <a:endParaRPr lang="es-MX" sz="1400" dirty="0"/>
          </a:p>
        </p:txBody>
      </p:sp>
      <p:cxnSp>
        <p:nvCxnSpPr>
          <p:cNvPr id="16" name="Conector angular 15"/>
          <p:cNvCxnSpPr>
            <a:stCxn id="4" idx="3"/>
            <a:endCxn id="5" idx="1"/>
          </p:cNvCxnSpPr>
          <p:nvPr/>
        </p:nvCxnSpPr>
        <p:spPr>
          <a:xfrm>
            <a:off x="997527" y="561108"/>
            <a:ext cx="43226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r 17"/>
          <p:cNvCxnSpPr>
            <a:stCxn id="5" idx="3"/>
            <a:endCxn id="6" idx="1"/>
          </p:cNvCxnSpPr>
          <p:nvPr/>
        </p:nvCxnSpPr>
        <p:spPr>
          <a:xfrm flipV="1">
            <a:off x="2917767" y="561108"/>
            <a:ext cx="74260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r 19"/>
          <p:cNvCxnSpPr>
            <a:stCxn id="6" idx="3"/>
            <a:endCxn id="7" idx="1"/>
          </p:cNvCxnSpPr>
          <p:nvPr/>
        </p:nvCxnSpPr>
        <p:spPr>
          <a:xfrm flipV="1">
            <a:off x="5148349" y="561107"/>
            <a:ext cx="74260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>
            <a:stCxn id="7" idx="2"/>
            <a:endCxn id="8" idx="0"/>
          </p:cNvCxnSpPr>
          <p:nvPr/>
        </p:nvCxnSpPr>
        <p:spPr>
          <a:xfrm>
            <a:off x="6634942" y="897773"/>
            <a:ext cx="0" cy="379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angular 27"/>
          <p:cNvCxnSpPr>
            <a:stCxn id="8" idx="2"/>
            <a:endCxn id="9" idx="0"/>
          </p:cNvCxnSpPr>
          <p:nvPr/>
        </p:nvCxnSpPr>
        <p:spPr>
          <a:xfrm rot="5400000">
            <a:off x="6443748" y="2141910"/>
            <a:ext cx="38238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>
            <a:stCxn id="9" idx="3"/>
            <a:endCxn id="12" idx="1"/>
          </p:cNvCxnSpPr>
          <p:nvPr/>
        </p:nvCxnSpPr>
        <p:spPr>
          <a:xfrm>
            <a:off x="7320742" y="2993966"/>
            <a:ext cx="12967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>
            <a:stCxn id="12" idx="2"/>
            <a:endCxn id="13" idx="0"/>
          </p:cNvCxnSpPr>
          <p:nvPr/>
        </p:nvCxnSpPr>
        <p:spPr>
          <a:xfrm>
            <a:off x="9361516" y="3330632"/>
            <a:ext cx="0" cy="634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angular 34"/>
          <p:cNvCxnSpPr>
            <a:stCxn id="13" idx="2"/>
            <a:endCxn id="14" idx="0"/>
          </p:cNvCxnSpPr>
          <p:nvPr/>
        </p:nvCxnSpPr>
        <p:spPr>
          <a:xfrm rot="5400000">
            <a:off x="9112827" y="4887190"/>
            <a:ext cx="49737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angular 36"/>
          <p:cNvCxnSpPr>
            <a:stCxn id="9" idx="2"/>
            <a:endCxn id="13" idx="1"/>
          </p:cNvCxnSpPr>
          <p:nvPr/>
        </p:nvCxnSpPr>
        <p:spPr>
          <a:xfrm rot="16200000" flipH="1">
            <a:off x="7302731" y="2987038"/>
            <a:ext cx="647007" cy="19825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2638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22</Words>
  <Application>Microsoft Office PowerPoint</Application>
  <PresentationFormat>Panorámica</PresentationFormat>
  <Paragraphs>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Ecopulse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Alberto</dc:creator>
  <cp:lastModifiedBy>Carlos Alberto</cp:lastModifiedBy>
  <cp:revision>4</cp:revision>
  <dcterms:created xsi:type="dcterms:W3CDTF">2019-03-24T20:13:07Z</dcterms:created>
  <dcterms:modified xsi:type="dcterms:W3CDTF">2019-03-24T20:35:47Z</dcterms:modified>
</cp:coreProperties>
</file>