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2E4F-4C2D-4813-BBBA-B27BBE7C3D5F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E759-7959-447C-ACDF-6C82B06DE2B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19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E759-7959-447C-ACDF-6C82B06DE2BC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87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6EFD-D85C-57FA-3554-3626EC6E3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446AC-FF55-6303-4C0B-024C9C423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C688-5EDD-C21B-2387-69F97912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FAD5-ABC8-D8BD-D870-080BFF3C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ED00-2437-9FF9-50ED-DD28B92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00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144F-960D-35C1-AB6F-8FC5721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0011-BF99-835D-D688-C4E6F1890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3D14-7B40-6571-30EC-9F8AD71A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8B66-1029-8A98-694D-BA9D97E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B226-3880-CEBD-DA91-08D5F3D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46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52B84-1738-1110-7C0B-0D77D1961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9304-FFCF-0AF5-DB23-F6196766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D9AD-E515-C897-1988-6DED543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3FDC-AF51-B979-5322-C7A121C7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B854-358E-14D2-6A73-AF72622A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84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04B-09F5-B4EA-1F08-44A2D83B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5D52-DB38-0DBE-1369-DC379BAA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4E8F-8E0F-6A8E-A712-861BF6ED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E825-750C-023D-E660-10831AD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BDFD-F11A-90BB-4C6E-76C445D5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113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C5E-F52D-502F-A4D9-A2572E97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135-E561-3549-B84D-550DB9F1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2B06-D760-4841-F9E7-CF4B6907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E7E4-5D7C-7DDA-4C0C-E6711CEF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BCDC-895B-E2A3-1A33-616080AE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773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2DB-A4F0-71FD-1DA7-24DBEE8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71B-DD34-E474-7124-8B093E996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DF201-D470-60B3-A9AF-3F517A4A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46447-8459-7443-D08C-6FADDA61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B0248-7453-DDA0-D4FD-3FB2F6E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5D31C-6E77-3632-E623-C26BAF0F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90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550D-88D4-5220-070E-2C2737FF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41B5-16E2-4718-1A3D-2B0D49E2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59F7-FF25-644F-EB3D-5FE5BFC1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57EE6-71E4-C070-B26F-0A0DF40F0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7A06F-A19F-B6CD-6FCC-3FDEC2D04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08EC9-9666-51D6-10EA-1E357930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99961-A581-90CA-DF1A-E31BF66C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A1402-AAAD-5C36-8542-50841BB5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40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79D-DF4B-F79A-CECC-B5B302D8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5B311-3755-9302-5AF0-686C091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EDAFF-4F8C-5AA1-AFB4-03DE8F20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7A7A8-E36F-2E92-1C1B-D4962E4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16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ABAFB-C34F-F72F-2B51-8318CFD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A1887-2665-EF2A-08D4-6114152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6AA13-3F0F-9AC9-AE85-4BAC27E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36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9347-DEF0-915B-FC1D-53DAE2F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1E56-21BD-1330-E7C4-7746E39F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BD46-87E8-A4A7-0076-72C417ED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80CA-4E16-800B-B691-AC5C571C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0C6C5-B64C-D3C4-9629-3868147F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91E2-E25D-7DAA-E071-0ACDCED2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66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AEDC-67E1-D495-1CB4-5A264FC7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8FC9-2A93-3743-A5EE-DBB015ECE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7EA7-19C1-9EDD-BA98-7D55BE941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2FF8-DC8F-1B51-5330-69D3C0A1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A54DC-2436-52D2-15D3-CDAB4BE3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7D8C-D6AE-322D-5434-6F643FBF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29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3F114-18EA-77FD-F539-87C6F67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54EB7-C639-59EC-DBCE-FA6541FC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3E12-D5CE-A9B7-201E-4ACDEA94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3B88-F884-4467-80C0-1A013AFA48FC}" type="datetimeFigureOut">
              <a:rPr lang="th-TH" smtClean="0"/>
              <a:t>25/09/66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E2E-A6F9-D2F4-0291-F61873A3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4632-D100-B78E-875C-D95D57B7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44F5-E16A-4BF2-9955-3B1DB288B7B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863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Test-Driven-Development-Kent-Beck/dp/0321146530/ref=sr_1_1?crid=OES64T0JTFAS&amp;keywords=test+driven+development+by+example&amp;qid=1695610929&amp;sprefix=test+drive%2Caps%2C513&amp;sr=8-1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s://www.amazon.com/Art-Unit-Testing-examples/dp/1617290890/ref=sr_1_5?crid=9GVGD7UP0E8W&amp;keywords=unit+testing+principles%2C+practices%2C+and+patterns&amp;qid=1695610835&amp;sprefix=unit+test%2Caps%2C727&amp;sr=8-5" TargetMode="External"/><Relationship Id="rId2" Type="http://schemas.openxmlformats.org/officeDocument/2006/relationships/hyperlink" Target="https://www.amazon.com/Working-Effectively-Legacy-Michael-Feathers/dp/0131177052/ref=sr_1_1?crid=1NDCQ84DSHC74&amp;keywords=working+effectively+with+legacy+code&amp;qid=1695610988&amp;sprefix=Working+effe%2Caps%2C453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xUnit-Test-Patterns-Refactoring-Code/dp/0131495054/ref=sr_1_1?crid=2CDXPSJZXJIJ4&amp;keywords=xunit+test+patterns&amp;qid=1695610894&amp;sprefix=xUnit+%2Caps%2C359&amp;sr=8-1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0" Type="http://schemas.openxmlformats.org/officeDocument/2006/relationships/hyperlink" Target="https://www.amazon.com/Unit-Testing-Principles-Practices-Patterns/dp/1617296279/ref=sr_1_1?crid=9GVGD7UP0E8W&amp;keywords=unit+testing+principles%2C+practices%2C+and+patterns&amp;qid=1695610835&amp;sprefix=unit+test%2Caps%2C727&amp;sr=8-1" TargetMode="External"/><Relationship Id="rId4" Type="http://schemas.openxmlformats.org/officeDocument/2006/relationships/hyperlink" Target="https://www.amazon.com/Growing-Object-Oriented-Software-Guided-Tests/dp/0321503627/ref=sr_1_1?crid=PSX5NCVYEPO&amp;keywords=growing+object-oriented+software%2C+guided+by+tests&amp;qid=1695610963&amp;sprefix=Growing+objec%2Caps%2C505&amp;sr=8-1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AFE2C-F02B-2903-03D7-DBF87C95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Unit Test</a:t>
            </a:r>
            <a:endParaRPr lang="th-TH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7056-99B5-0BC2-417E-E440F634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Principles, Practices and Patterns</a:t>
            </a:r>
            <a:endParaRPr lang="th-TH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F9211-D4A5-4B58-55A9-FE36F21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Index</a:t>
            </a:r>
            <a:endParaRPr lang="th-TH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8E00-15C8-B385-54CE-C2301109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1500" b="1" dirty="0"/>
              <a:t>Unit Test Principles (What, Who, Why)</a:t>
            </a:r>
          </a:p>
          <a:p>
            <a:pPr lvl="1"/>
            <a:r>
              <a:rPr lang="en-US" sz="1500" dirty="0"/>
              <a:t>Definitions</a:t>
            </a:r>
          </a:p>
          <a:p>
            <a:pPr lvl="1"/>
            <a:r>
              <a:rPr lang="en-US" sz="1500" dirty="0"/>
              <a:t>Characteristics</a:t>
            </a:r>
          </a:p>
          <a:p>
            <a:pPr lvl="1"/>
            <a:r>
              <a:rPr lang="en-US" sz="1500" dirty="0"/>
              <a:t>Test is not a unit </a:t>
            </a:r>
          </a:p>
          <a:p>
            <a:pPr lvl="1"/>
            <a:r>
              <a:rPr lang="en-US" sz="1500" dirty="0"/>
              <a:t>Unit Test benefits</a:t>
            </a:r>
          </a:p>
          <a:p>
            <a:pPr lvl="1"/>
            <a:r>
              <a:rPr lang="en-US" sz="1500" dirty="0"/>
              <a:t>Effective Unit Test</a:t>
            </a:r>
          </a:p>
          <a:p>
            <a:pPr lvl="1"/>
            <a:r>
              <a:rPr lang="en-US" sz="1500" dirty="0"/>
              <a:t>Ineffective Unit Test</a:t>
            </a:r>
          </a:p>
          <a:p>
            <a:pPr lvl="1"/>
            <a:r>
              <a:rPr lang="en-US" sz="1500" dirty="0"/>
              <a:t>Types of tests</a:t>
            </a:r>
          </a:p>
          <a:p>
            <a:pPr lvl="1"/>
            <a:r>
              <a:rPr lang="en-US" sz="1500" dirty="0"/>
              <a:t>Test Pyramid</a:t>
            </a:r>
          </a:p>
          <a:p>
            <a:pPr lvl="1"/>
            <a:r>
              <a:rPr lang="en-US" sz="1500" dirty="0"/>
              <a:t>Integration Test</a:t>
            </a:r>
            <a:endParaRPr lang="th-TH" sz="1500" dirty="0"/>
          </a:p>
        </p:txBody>
      </p:sp>
    </p:spTree>
    <p:extLst>
      <p:ext uri="{BB962C8B-B14F-4D97-AF65-F5344CB8AC3E}">
        <p14:creationId xmlns:p14="http://schemas.microsoft.com/office/powerpoint/2010/main" val="38697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27774-E928-8281-0DC8-03A05C65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Index</a:t>
            </a:r>
            <a:endParaRPr lang="th-TH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7252-EC60-310E-0447-C9E61316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1500" b="1" dirty="0"/>
              <a:t>Unit Test Practices (Where, When, How)</a:t>
            </a:r>
          </a:p>
          <a:p>
            <a:pPr lvl="1"/>
            <a:r>
              <a:rPr lang="en-US" sz="1500" dirty="0"/>
              <a:t>Four phases of Automated Test</a:t>
            </a:r>
          </a:p>
          <a:p>
            <a:pPr lvl="1"/>
            <a:r>
              <a:rPr lang="en-US" sz="1500" dirty="0"/>
              <a:t>Unit Test Tools </a:t>
            </a:r>
          </a:p>
          <a:p>
            <a:pPr lvl="1"/>
            <a:r>
              <a:rPr lang="en-US" sz="1500" dirty="0"/>
              <a:t>Unit Test Project Hierarchy</a:t>
            </a:r>
          </a:p>
          <a:p>
            <a:pPr lvl="1"/>
            <a:r>
              <a:rPr lang="en-US" sz="1500" dirty="0"/>
              <a:t>Unit Test Structure</a:t>
            </a:r>
          </a:p>
          <a:p>
            <a:pPr lvl="1"/>
            <a:r>
              <a:rPr lang="en-US" sz="1500" dirty="0"/>
              <a:t>Naming a unit test</a:t>
            </a:r>
          </a:p>
          <a:p>
            <a:pPr lvl="1"/>
            <a:r>
              <a:rPr lang="en-US" sz="1500" dirty="0"/>
              <a:t>Parameterized Tests</a:t>
            </a:r>
          </a:p>
          <a:p>
            <a:pPr lvl="1"/>
            <a:r>
              <a:rPr lang="en-US" sz="1500" dirty="0"/>
              <a:t>Using an assertion library to further improve test readability</a:t>
            </a:r>
          </a:p>
          <a:p>
            <a:pPr lvl="1"/>
            <a:r>
              <a:rPr lang="en-US" sz="1500" dirty="0"/>
              <a:t>Isolation Unit Test with Test Doubles</a:t>
            </a:r>
          </a:p>
          <a:p>
            <a:pPr lvl="1"/>
            <a:r>
              <a:rPr lang="en-US" sz="1500" dirty="0"/>
              <a:t>Mocking best practices</a:t>
            </a:r>
            <a:endParaRPr lang="th-TH" sz="1500" dirty="0"/>
          </a:p>
        </p:txBody>
      </p:sp>
    </p:spTree>
    <p:extLst>
      <p:ext uri="{BB962C8B-B14F-4D97-AF65-F5344CB8AC3E}">
        <p14:creationId xmlns:p14="http://schemas.microsoft.com/office/powerpoint/2010/main" val="47551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42E54-070C-FEAA-5F1F-5528143C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Index</a:t>
            </a:r>
            <a:endParaRPr lang="th-TH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1884-8F89-3E70-B55B-BF7E78C7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b="1" dirty="0"/>
              <a:t>Unit Test Practices </a:t>
            </a:r>
            <a:r>
              <a:rPr lang="en-US" sz="2400" b="1" dirty="0"/>
              <a:t>(Where, When, How)</a:t>
            </a:r>
            <a:endParaRPr lang="en-US" sz="2200" b="1" dirty="0"/>
          </a:p>
          <a:p>
            <a:pPr lvl="1"/>
            <a:r>
              <a:rPr lang="en-US" sz="2200" dirty="0"/>
              <a:t>Good Unit Test</a:t>
            </a:r>
            <a:endParaRPr lang="en-US" sz="2200" b="1" dirty="0"/>
          </a:p>
          <a:p>
            <a:pPr lvl="1"/>
            <a:r>
              <a:rPr lang="en-US" sz="2200" dirty="0"/>
              <a:t>Unit Test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7203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D2B33-F956-7081-1802-B423A9A7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Index</a:t>
            </a:r>
            <a:endParaRPr lang="th-TH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9626-B791-531A-8B68-CE431ED0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Unit Test Patterns (Master of Unit Test. To be continues)</a:t>
            </a:r>
          </a:p>
          <a:p>
            <a:pPr lvl="1"/>
            <a:r>
              <a:rPr lang="sv-SE" sz="2200" dirty="0"/>
              <a:t>xUnit Patterns (http://xunitpatterns.com/)</a:t>
            </a:r>
            <a:endParaRPr lang="en-US" sz="2200" dirty="0"/>
          </a:p>
          <a:p>
            <a:pPr lvl="1"/>
            <a:r>
              <a:rPr lang="en-US" sz="2200" dirty="0"/>
              <a:t>Test-</a:t>
            </a:r>
            <a:r>
              <a:rPr lang="en-US" sz="2200" dirty="0" err="1"/>
              <a:t>Drivent</a:t>
            </a:r>
            <a:r>
              <a:rPr lang="en-US" sz="2200" dirty="0"/>
              <a:t> Development (TDD)</a:t>
            </a:r>
          </a:p>
          <a:p>
            <a:pPr marL="457200" lvl="1" indent="0">
              <a:buNone/>
            </a:pPr>
            <a:endParaRPr lang="th-TH" sz="2200" dirty="0"/>
          </a:p>
        </p:txBody>
      </p:sp>
    </p:spTree>
    <p:extLst>
      <p:ext uri="{BB962C8B-B14F-4D97-AF65-F5344CB8AC3E}">
        <p14:creationId xmlns:p14="http://schemas.microsoft.com/office/powerpoint/2010/main" val="28023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FBC711EC-2569-4DB4-BE16-66EC29DB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7DCF4-C57D-F5D3-2D48-07EDA9BF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4222620" cy="3343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C29A0550-0E8F-ADEB-B183-1D42E25A6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6623" y="2971022"/>
            <a:ext cx="2000615" cy="2615184"/>
          </a:xfrm>
          <a:prstGeom prst="rect">
            <a:avLst/>
          </a:prstGeom>
          <a:noFill/>
        </p:spPr>
      </p:pic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011482E6-1082-F716-573F-F661FEC00B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3814" y="3015690"/>
            <a:ext cx="2020229" cy="2615184"/>
          </a:xfrm>
          <a:prstGeom prst="rect">
            <a:avLst/>
          </a:prstGeom>
          <a:noFill/>
        </p:spPr>
      </p:pic>
      <p:pic>
        <p:nvPicPr>
          <p:cNvPr id="7" name="Content Placeholder 6">
            <a:hlinkClick r:id="rId6"/>
            <a:extLst>
              <a:ext uri="{FF2B5EF4-FFF2-40B4-BE49-F238E27FC236}">
                <a16:creationId xmlns:a16="http://schemas.microsoft.com/office/drawing/2014/main" id="{60E1AD2F-AE37-5175-DD30-F599284E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7009" y="177919"/>
            <a:ext cx="2020229" cy="2615184"/>
          </a:xfrm>
          <a:prstGeom prst="rect">
            <a:avLst/>
          </a:prstGeom>
          <a:noFill/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A98A665C-6B3D-1A7B-E412-69B5CDDD2A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918" y="2951462"/>
            <a:ext cx="2052918" cy="2615184"/>
          </a:xfrm>
          <a:prstGeom prst="rect">
            <a:avLst/>
          </a:prstGeom>
          <a:noFill/>
        </p:spPr>
      </p:pic>
      <p:pic>
        <p:nvPicPr>
          <p:cNvPr id="5" name="Picture 4">
            <a:hlinkClick r:id="rId10"/>
            <a:extLst>
              <a:ext uri="{FF2B5EF4-FFF2-40B4-BE49-F238E27FC236}">
                <a16:creationId xmlns:a16="http://schemas.microsoft.com/office/drawing/2014/main" id="{E82EB53B-BFC0-9184-89B3-75619D0F4D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868" y="177919"/>
            <a:ext cx="2065994" cy="2615184"/>
          </a:xfrm>
          <a:prstGeom prst="rect">
            <a:avLst/>
          </a:prstGeom>
          <a:noFill/>
        </p:spPr>
      </p:pic>
      <p:pic>
        <p:nvPicPr>
          <p:cNvPr id="6" name="Picture 5">
            <a:hlinkClick r:id="rId12"/>
            <a:extLst>
              <a:ext uri="{FF2B5EF4-FFF2-40B4-BE49-F238E27FC236}">
                <a16:creationId xmlns:a16="http://schemas.microsoft.com/office/drawing/2014/main" id="{64C64926-8F47-5EF5-0225-227E9EE4E8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8435" y="200253"/>
            <a:ext cx="2085608" cy="2615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78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139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Test</vt:lpstr>
      <vt:lpstr>Index</vt:lpstr>
      <vt:lpstr>Index</vt:lpstr>
      <vt:lpstr>Index</vt:lpstr>
      <vt:lpstr>Index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Parinya Chavanasuvarngull</dc:creator>
  <cp:lastModifiedBy>Parinya Chavanasuvarngull</cp:lastModifiedBy>
  <cp:revision>14</cp:revision>
  <dcterms:created xsi:type="dcterms:W3CDTF">2023-09-25T02:22:42Z</dcterms:created>
  <dcterms:modified xsi:type="dcterms:W3CDTF">2023-09-25T03:06:55Z</dcterms:modified>
</cp:coreProperties>
</file>