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e2368c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7e2368c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2368c9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2368c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7e2368c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7e2368c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7e2368c9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7e2368c9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e2368c9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e2368c9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e2368c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e2368c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e2368c9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e2368c9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node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23/07/27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11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29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724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53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91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