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aae4ea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aae4ea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aae4ea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aae4ea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8aae4ea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8aae4ea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8aae4ea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8aae4ea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8aae4ea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8aae4ea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aae4ea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8aae4ea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8aae4ea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8aae4ea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8aae4ea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8aae4ea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aae4ea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aae4ea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8aae4ea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8aae4ea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8aae4ea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8aae4ea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aae4ea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aae4ea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8aae4ea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8aae4ea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8aae4ea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8aae4ea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aae4ea7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8aae4ea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Num SUm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325" y="-553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75150" y="590675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All the numbers will get duplicates.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So, to avoid that don’t count the first occurrence.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585788"/>
            <a:ext cx="91249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747713"/>
            <a:ext cx="89439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333375"/>
            <a:ext cx="90297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795463"/>
            <a:ext cx="8934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