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6bbfc886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6bbfc88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6bbfc886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6bbfc886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6bbfc886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6bbfc886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6bbfc886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6bbfc886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6bbfc886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6bbfc886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6bbfc886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6bbfc886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number sort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63" y="570600"/>
            <a:ext cx="62960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88" y="604975"/>
            <a:ext cx="64865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152400"/>
            <a:ext cx="62224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88" y="309413"/>
            <a:ext cx="63341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29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Initialize a list counts with three zeros to represent the count of each element in the order array.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Loop through the array and for each number, find its index in the order array and increment the count for that index in the counts array.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Loop through the three elements in order and for each element, loop through its count in the counts array and set the i-th element in array to the j-th element in order.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Return the sorted array.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and time complexity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Time = O(n)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 =  length of the input array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2 times = one to calculate the count and one to sort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Space = O(1)  (sort within the array)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