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matic SC" panose="020B0604020202020204" pitchFamily="2" charset="-79"/>
      <p:regular r:id="rId9"/>
      <p:bold r:id="rId10"/>
    </p:embeddedFont>
    <p:embeddedFont>
      <p:font typeface="Source Code Pro" panose="020B0604020202020204" pitchFamily="49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df00a741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df00a741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df00a741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df00a741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df00a741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df00a741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 squared array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2023/03/04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1050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936" y="0"/>
            <a:ext cx="739612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50" y="1197175"/>
            <a:ext cx="75057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31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AFCE-9568-0729-1B89-CE3735C1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and Space complexity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9F435-7204-6935-804F-9AA8C36C7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sort  function is used, </a:t>
            </a:r>
          </a:p>
          <a:p>
            <a:pPr lvl="1"/>
            <a:r>
              <a:rPr lang="en-US" dirty="0"/>
              <a:t>Time = O(</a:t>
            </a:r>
            <a:r>
              <a:rPr lang="en-US" dirty="0" err="1"/>
              <a:t>nlog</a:t>
            </a:r>
            <a:r>
              <a:rPr lang="en-US" dirty="0"/>
              <a:t> n)</a:t>
            </a:r>
          </a:p>
          <a:p>
            <a:pPr lvl="1"/>
            <a:r>
              <a:rPr lang="en-US" dirty="0"/>
              <a:t>Space = O(n) : crate a new array</a:t>
            </a:r>
          </a:p>
          <a:p>
            <a:r>
              <a:rPr lang="en-US" dirty="0"/>
              <a:t>Else:</a:t>
            </a:r>
          </a:p>
          <a:p>
            <a:pPr lvl="1"/>
            <a:r>
              <a:rPr lang="en-US" dirty="0"/>
              <a:t>Time = O(n) : go through  the array only once.</a:t>
            </a:r>
          </a:p>
        </p:txBody>
      </p:sp>
    </p:spTree>
    <p:extLst>
      <p:ext uri="{BB962C8B-B14F-4D97-AF65-F5344CB8AC3E}">
        <p14:creationId xmlns:p14="http://schemas.microsoft.com/office/powerpoint/2010/main" val="4156292376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On-screen Show (16:9)</PresentationFormat>
  <Paragraphs>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Amatic SC</vt:lpstr>
      <vt:lpstr>Arial</vt:lpstr>
      <vt:lpstr>Source Code Pro</vt:lpstr>
      <vt:lpstr>Beach Day</vt:lpstr>
      <vt:lpstr>Sorted squared array</vt:lpstr>
      <vt:lpstr>PowerPoint Presentation</vt:lpstr>
      <vt:lpstr>PowerPoint Presentation</vt:lpstr>
      <vt:lpstr>PowerPoint Presentation</vt:lpstr>
      <vt:lpstr>PowerPoint Presentation</vt:lpstr>
      <vt:lpstr>Time and Space complexity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Sorted squared array</dc:title>
  <cp:lastModifiedBy>CHAW THIRI SAN</cp:lastModifiedBy>
  <cp:revision>1</cp:revision>
  <dcterms:modified xsi:type="dcterms:W3CDTF">2023-03-04T06:14:49Z</dcterms:modified>
</cp:coreProperties>
</file>