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5e0620e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5e0620e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5e0620e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5e0620e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5e0620e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5e0620e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e0620e5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e0620e5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5e0620e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5e0620e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e0620e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5e0620e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e0620e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5e0620e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e0620e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5e0620e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e0620e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e0620e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e0620e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5e0620e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e0620e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e0620e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e0620e5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e0620e5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5e0620e5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5e0620e5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5e0620e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5e0620e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e0620e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e0620e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e0620e5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5e0620e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Element To End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4250"/>
            <a:ext cx="8839199" cy="308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1150"/>
            <a:ext cx="8839200" cy="312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8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time = O(n) \ space = O(1)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SPACE COMPLEXITY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do the move in place to maintain space O(1)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TIME COMPLEXITY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to maintain O(n)(linear time), don't sort.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linear time = traversing the entire array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only travel the array once.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# do not need to travel the array for each number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start with two pointers on each end of the array.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move the start pointer if it is not equal to our target.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move end pointer if it is equal to our target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swap the number if the start pointer == target num and right pointer != target num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then we have to move both start and end pointers one unit.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but can leave end pointer bc while loop will take care of it.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when the pointers traverse each other(idxStart &gt; idxEnd), they means we have checked the entire array for targetnum placement.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tips : here we only use while loop for endIdx, bc sometime the target number can come in a series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20"/>
              <a:t># using while instead of if can make the program faster.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