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5" r:id="rId4"/>
    <p:sldId id="266" r:id="rId5"/>
    <p:sldId id="257" r:id="rId6"/>
    <p:sldId id="259" r:id="rId7"/>
    <p:sldId id="260" r:id="rId8"/>
    <p:sldId id="264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a496b9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a496b9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ca496b9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ca496b9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Non-Constructible change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437FA-7B96-BD43-2926-5B46E4A9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423562"/>
            <a:ext cx="749722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2A5942-308B-4AE3-20C8-C9F91D74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5" y="161213"/>
            <a:ext cx="7753748" cy="48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7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025EAC-0215-78E8-F924-F5D43017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0"/>
            <a:ext cx="845938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44" y="-1249"/>
            <a:ext cx="91484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F2F39-D55A-351D-6FC7-E931D1C1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9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9185-1F0D-38C0-6F31-0B4E5065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and Space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D339-62B3-A5A3-BA03-E7EA80479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</a:t>
            </a:r>
          </a:p>
          <a:p>
            <a:pPr lvl="1"/>
            <a:r>
              <a:rPr lang="en-US" dirty="0" err="1"/>
              <a:t>Sortion</a:t>
            </a:r>
            <a:r>
              <a:rPr lang="en-US" dirty="0"/>
              <a:t> 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parts = O(n)</a:t>
            </a:r>
          </a:p>
          <a:p>
            <a:pPr lvl="1"/>
            <a:r>
              <a:rPr lang="en-US" dirty="0"/>
              <a:t>Final = O(</a:t>
            </a:r>
            <a:r>
              <a:rPr lang="en-US" dirty="0" err="1"/>
              <a:t>nlog</a:t>
            </a:r>
            <a:r>
              <a:rPr lang="en-US" dirty="0"/>
              <a:t> n)</a:t>
            </a:r>
          </a:p>
          <a:p>
            <a:r>
              <a:rPr lang="en-US" dirty="0"/>
              <a:t>Space</a:t>
            </a:r>
          </a:p>
          <a:p>
            <a:pPr lvl="1"/>
            <a:r>
              <a:rPr lang="en-US" dirty="0"/>
              <a:t>O(1)</a:t>
            </a:r>
          </a:p>
          <a:p>
            <a:pPr lvl="1"/>
            <a:r>
              <a:rPr lang="en-US" dirty="0"/>
              <a:t>Occur at the same list.</a:t>
            </a:r>
          </a:p>
        </p:txBody>
      </p:sp>
    </p:spTree>
    <p:extLst>
      <p:ext uri="{BB962C8B-B14F-4D97-AF65-F5344CB8AC3E}">
        <p14:creationId xmlns:p14="http://schemas.microsoft.com/office/powerpoint/2010/main" val="2044544290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Amatic SC</vt:lpstr>
      <vt:lpstr>Source Code Pro</vt:lpstr>
      <vt:lpstr>Beach Day</vt:lpstr>
      <vt:lpstr>Non-Constructible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and Space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Non-Constructible change</dc:title>
  <cp:lastModifiedBy>CHAW THIRI SAN</cp:lastModifiedBy>
  <cp:revision>1</cp:revision>
  <dcterms:modified xsi:type="dcterms:W3CDTF">2023-03-04T11:42:30Z</dcterms:modified>
</cp:coreProperties>
</file>