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ff568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ff568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cff568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cff568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5cff568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5cff568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cff568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5cff568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cff568c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cff568c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cff568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cff568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5cff568c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5cff568c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cff568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cff568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cff568c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5cff568c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cff568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cff568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ff568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ff568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cff568c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5cff568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cff568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cff568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ff568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ff568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cff568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cff568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cff568c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cff568c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cff568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cff568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cff568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cff568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cff568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cff568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Difference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5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23742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477899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599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78142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250749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22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6375" y="112762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25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8" y="599928"/>
            <a:ext cx="7729524" cy="355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358401"/>
            <a:ext cx="6715674" cy="4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770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00" y="33632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50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00" y="633049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13" y="477887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25" y="731974"/>
            <a:ext cx="7581174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