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c70679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c70679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5c70679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5c70679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c70679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c70679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5c706790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5c70679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c706790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c706790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5c706790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5c706790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5c706790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5c706790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c706790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c706790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5c706790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5c706790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5c70679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5c70679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Number Sum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2023/04/03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9324"/>
            <a:ext cx="7920174" cy="4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3199"/>
            <a:ext cx="7859899" cy="441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7227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733425"/>
            <a:ext cx="85058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823913"/>
            <a:ext cx="83724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151" y="577300"/>
            <a:ext cx="7850576" cy="44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075" y="624799"/>
            <a:ext cx="8034925" cy="451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150" y="636099"/>
            <a:ext cx="8014851" cy="45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500" y="273250"/>
            <a:ext cx="8159500" cy="458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25" y="279375"/>
            <a:ext cx="8651551" cy="486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