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a7d59b9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a7d59b9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5a7d59b9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5a7d59b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a7d59b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a7d59b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5a7d59b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5a7d59b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5a7d59b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5a7d59b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Tournament winner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59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425" y="1"/>
            <a:ext cx="9144001" cy="48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9581"/>
            <a:ext cx="9144000" cy="332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957388"/>
            <a:ext cx="76581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and </a:t>
            </a:r>
            <a:r>
              <a:rPr lang="en"/>
              <a:t>time</a:t>
            </a:r>
            <a:r>
              <a:rPr lang="en"/>
              <a:t> complexity Explanation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The time complexity of this code is O(n), where n is the number of matches played in the tournament. This is because the code iterates through each match to update the score sheet and determine the winner.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The space complexity of this code is O(t), where t is the total number of teams participating in the tournament. This is because the code creates three lists (home_teams, away_teams, and Score_sheet) that each have a length of t, and also stores the best_team variable which is a string that takes up a constant amount of space.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