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bdf611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bdf611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bdf611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bdf611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bdf6111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bdf6111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bdf611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bdf611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bdf611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bdf611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bdf611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bdf611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bdf611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bdf611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bdf611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bdf611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Subsequence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3850"/>
            <a:ext cx="8839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152400"/>
            <a:ext cx="78065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883738"/>
            <a:ext cx="81343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8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00" y="622449"/>
            <a:ext cx="6312925" cy="35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complexity: O(n), where n is the length of the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Space complexity: O(1), since we only use a constant amount of additional space to store the arrayIdx and sequenceIdx variables. We don't use any additional data structures or create any new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