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e49aa893d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e49aa893d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e49aa893d3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e49aa893d3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e49aa893d3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e49aa893d3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e49aa893d3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e49aa893d3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e49aa893d3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e49aa893d3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e49aa893d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e49aa893d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e49aa893d3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e49aa893d3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49aa893d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e49aa893d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e49aa893d3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e49aa893d3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e49aa893d3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e49aa893d3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49aa893d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e49aa893d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e49aa893d3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e49aa893d3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e49aa893d3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e49aa893d3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 Binary Tree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 (23/10/11)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2945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00900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628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8660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294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485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