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87bd0d46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87bd0d46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87bd0d46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87bd0d46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87bd0d46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87bd0d46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87bd0d46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87bd0d46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87bd0d46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87bd0d46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87bd0d46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87bd0d4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87bd0d46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87bd0d46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</a:t>
            </a:r>
            <a:r>
              <a:rPr lang="en"/>
              <a:t>expression</a:t>
            </a:r>
            <a:r>
              <a:rPr lang="en"/>
              <a:t> tree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(23/07/10)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390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23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342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580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866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