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0c8f9bd1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0c8f9bd1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0c8f9bd1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0c8f9bd1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0c8f9bd1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0c8f9bd1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0c8f9bd1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0c8f9bd1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0c8f9bd1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0c8f9bd1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0c8f9bd1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0c8f9bd1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0c8f9bd1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0c8f9bd1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0c8f9bd1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0c8f9bd1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Lowest Common Manager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and Time algorithm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= O(n) (have to go through all the members in the tree)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Space = O(d) (d = depth of the tree)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316" y="0"/>
            <a:ext cx="708136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047750"/>
            <a:ext cx="75057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0200"/>
            <a:ext cx="6600292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3902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7480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4175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01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