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40b59c70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40b59c70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40b59c70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40b59c70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40b59c70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40b59c70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40b59c70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40b59c70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40b59c70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40b59c70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40b59c70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40b59c70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40b59c70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40b59c70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40b59c70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40b59c70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40b59c70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40b59c70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40b59c70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40b59c70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40b59c70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40b59c70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40b59c70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40b59c70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40b59c70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40b59c70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40b59c70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40b59c70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40b59c70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40b59c70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40b59c70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40b59c70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40b59c70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40b59c70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40b59c70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040b59c70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40b59c70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40b59c70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40b59c70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40b59c70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40b59c70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40b59c70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40b59c70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40b59c7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40b59c70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040b59c70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40b59c70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40b59c70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40b59c7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40b59c7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40b59c70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40b59c70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40b59c70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40b59c70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40b59c70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40b59c70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40b59c70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40b59c70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40b59c70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40b59c70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Staircase Traversal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0" y="1106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23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424075" y="4678400"/>
            <a:ext cx="787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time = O(k*n), space O(n)</a:t>
            </a:r>
            <a:endParaRPr sz="135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560850" y="533500"/>
            <a:ext cx="77562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time = O(k*n), space O(n)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Eradicate all the duplicate calls done in solution 1.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Space complexity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Build a dictionary to store the used calls.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25" y="84025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(Iterative Solution)</a:t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191500" y="4076500"/>
            <a:ext cx="787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O(n * k) time | O(n) space - where n is the height of the staircase and k is the number of allowed steps</a:t>
            </a:r>
            <a:endParaRPr sz="135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75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3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5" y="0"/>
            <a:ext cx="8805567" cy="495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(Best time and space)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588225" y="4432175"/>
            <a:ext cx="787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O(n) time | O(n) space - where n is the height of the staircase</a:t>
            </a:r>
            <a:endParaRPr sz="135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0" y="82099"/>
            <a:ext cx="7981251" cy="42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0" y="601924"/>
            <a:ext cx="7981251" cy="42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1349"/>
            <a:ext cx="7981251" cy="42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0" y="601924"/>
            <a:ext cx="7981251" cy="42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75" y="-1"/>
            <a:ext cx="7981251" cy="42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5" y="725049"/>
            <a:ext cx="7981251" cy="42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0" y="779749"/>
            <a:ext cx="7981251" cy="42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00" y="438374"/>
            <a:ext cx="7981251" cy="42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4542"/>
            <a:ext cx="9144001" cy="3874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8374"/>
            <a:ext cx="7981251" cy="42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754" y="563816"/>
            <a:ext cx="7511952" cy="4015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" y="676275"/>
            <a:ext cx="90963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" y="676275"/>
            <a:ext cx="90963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1981200"/>
            <a:ext cx="86582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533500" y="4500575"/>
            <a:ext cx="787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time = O(k^n), space O(n)</a:t>
            </a:r>
            <a:endParaRPr sz="135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38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" y="9768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