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1dce5c4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1dce5c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1dce5c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1dce5c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1dce5c4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1dce5c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dce5c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dce5c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1dce5c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1dce5c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1dce5c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1dce5c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1dce5c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1dce5c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1dce5c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1dce5c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1dce5c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1dce5c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1dce5c4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1dce5c4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 Zag traverse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2023/04/09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673"/>
            <a:ext cx="9144000" cy="504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884"/>
            <a:ext cx="9144000" cy="357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071"/>
            <a:ext cx="9143999" cy="2585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876"/>
            <a:ext cx="9143999" cy="266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052"/>
            <a:ext cx="9144000" cy="232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343"/>
            <a:ext cx="9144000" cy="154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