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54ec2979d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54ec2979d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4ec2979d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4ec2979d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4ec2979d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4ec2979d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4ec2979d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4ec2979d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4ec2979d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4ec2979d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4ec2979d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4ec2979d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Closest Value in BST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5762200" y="4456975"/>
            <a:ext cx="293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Chaw Thiri San (23/06/25)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29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106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2712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1887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1460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1693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