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a2b4c7c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a2b4c7c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a2b4c7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a2b4c7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9a2b4c7c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9a2b4c7c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9a2b4c7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9a2b4c7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a2b4c7c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9a2b4c7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a2b4c7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a2b4c7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a2b4c7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a2b4c7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a2b4c7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a2b4c7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a2b4c7c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9a2b4c7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a2b4c7c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a2b4c7c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a2b4c7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a2b4c7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Subarray	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55950" y="37576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334050" y="4771850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 to code comments for more explanation.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250"/>
            <a:ext cx="9144000" cy="40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935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50" y="1993880"/>
            <a:ext cx="8839202" cy="124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8971"/>
            <a:ext cx="9144000" cy="146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0010"/>
            <a:ext cx="8839200" cy="1205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