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7e034308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7e03430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7e03430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7e03430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7e03430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7e03430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7e03430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7e03430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7e034308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7e034308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7e034308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7e034308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e034308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7e034308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7e034308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7e034308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e034308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e03430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7e0343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7e0343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7e03430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7e03430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7e03430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7e03430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7e034308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7e034308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7e034308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7e034308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7e034308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7e034308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e03430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e03430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ZDIqU05urNbdgLlGo7QbfaH1q0pzG8hj?usp=share_li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Equal Value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2023/02/11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527475" y="4485900"/>
            <a:ext cx="165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Hailey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00" y="24240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00" y="297363"/>
            <a:ext cx="7138425" cy="45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425" y="610925"/>
            <a:ext cx="60674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862" y="125663"/>
            <a:ext cx="6914276" cy="48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550" y="415100"/>
            <a:ext cx="6781350" cy="3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Methods (in increasing order of better space-time complexity)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= O 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= O(1)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functions and binary search mix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= O (log 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= O (log n) (recursive : calling the function </a:t>
            </a:r>
            <a:r>
              <a:rPr lang="en"/>
              <a:t>expand space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one function with a while 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= O (log 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Space = O 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!!! Basic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Binary Search</a:t>
            </a:r>
            <a:r>
              <a:rPr lang="en"/>
              <a:t> </a:t>
            </a:r>
            <a:r>
              <a:rPr lang="en"/>
              <a:t>is required to solve this problem.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