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64da9f9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64da9f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64da9f9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64da9f9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64da9f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64da9f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64da9f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764da9f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764da9f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764da9f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64da9f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764da9f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764da9f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764da9f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64da9f9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64da9f9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64da9f9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64da9f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64da9f9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64da9f9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64da9f9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764da9f9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64da9f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64da9f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64da9f9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64da9f9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64da9f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64da9f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 Bicycle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6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9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30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63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58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82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max speed, find the max between two oppositely sorted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min speed, find the max between two  array that are sorted in same direction.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Don't try to find the min of the two oppsitely sortd array. Tenden takes the max speed.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