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3154b074a1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3154b074a1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3154b074a1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3154b074a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154b074a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154b074a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154b074a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3154b074a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154b074a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3154b074a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154b074a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3154b074a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154b074a1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3154b074a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3154b074a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3154b074a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154b074a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154b074a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3154b074a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3154b074a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Binary Tree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2023/07/15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962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105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200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867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391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629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677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