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8ce0d326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8ce0d326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8ce0d326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8ce0d326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8ce0d326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8ce0d326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8ce0d326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8ce0d326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8ce0d326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8ce0d326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8ce0d326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8ce0d326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8ce0d326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8ce0d326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8ce0d326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8ce0d326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8ce0d326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8ce0d326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8ce0d326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8ce0d326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Successor	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Tree(23/07/12)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4850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533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437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485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294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961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294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