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Nunito-bold.fntdata"/><Relationship Id="rId21" Type="http://schemas.openxmlformats.org/officeDocument/2006/relationships/slide" Target="slides/slide16.xml"/><Relationship Id="rId43" Type="http://schemas.openxmlformats.org/officeDocument/2006/relationships/font" Target="fonts/Nunito-regular.fntdata"/><Relationship Id="rId24" Type="http://schemas.openxmlformats.org/officeDocument/2006/relationships/slide" Target="slides/slide19.xml"/><Relationship Id="rId46" Type="http://schemas.openxmlformats.org/officeDocument/2006/relationships/font" Target="fonts/Nunito-boldItalic.fntdata"/><Relationship Id="rId23" Type="http://schemas.openxmlformats.org/officeDocument/2006/relationships/slide" Target="slides/slide18.xml"/><Relationship Id="rId45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eca17ff4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eca17ff4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eca17ff4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eca17ff4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eca17ff4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eca17ff4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0eca17ff4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0eca17ff4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eca17ff4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0eca17ff4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eca17ff4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eca17ff4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eca17ff4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eca17ff4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eca17ff4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0eca17ff4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eca17ff4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eca17ff4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0eca17ff4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0eca17ff4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eca17ff4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eca17ff4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eca17ff4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eca17ff4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eca17ff4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eca17ff4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0eca17ff4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0eca17ff4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eca17ff4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0eca17ff4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eca17ff4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eca17ff4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eca17ff4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eca17ff4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eca17ff4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eca17ff4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eca17ff4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eca17ff4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0eca17ff4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0eca17ff4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eca17ff4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eca17ff4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eca17ff4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eca17ff4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0eca17ff4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0eca17ff4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eca17ff4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eca17ff4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eca17ff4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eca17ff4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eca17ff4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0eca17ff4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0eca17ff4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0eca17ff4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0eca17ff4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0eca17ff4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eca17ff4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eca17ff4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0eca17ff4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0eca17ff4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eca17ff4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eca17ff4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eca17ff4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eca17ff4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eca17ff4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eca17ff4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eca17ff4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0eca17ff4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eca17ff4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eca17ff4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eca17ff46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eca17ff46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11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12.png"/><Relationship Id="rId8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Ambiguous measurement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2023/03/23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78" y="0"/>
            <a:ext cx="76006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720" y="0"/>
            <a:ext cx="71565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728663"/>
            <a:ext cx="76009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828675"/>
            <a:ext cx="76962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8200" y="5347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5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5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