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379db1fa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379db1fa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379db1fa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379db1fa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379db1fa8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379db1fa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379db1fa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2379db1fa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379db1fa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379db1fa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379db1fa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2379db1fa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379db1fa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2379db1fa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379db1fa8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379db1fa8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379db1fa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2379db1fa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379db1fa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379db1fa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379db1fa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379db1fa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379db1fa8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2379db1fa8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379db1fa8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2379db1fa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379db1fa8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2379db1fa8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379db1fa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379db1fa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379db1fa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379db1fa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379db1fa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379db1fa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379db1fa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379db1fa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379db1fa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379db1fa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379db1fa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379db1fa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379db1fa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379db1fa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Tree Topologies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2023/03/24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486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9150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2005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200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2957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9150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1027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