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2fea73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2fea73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32fea73d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32fea73d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2fea73d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2fea73d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2fea73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2fea73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2fea73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2fea73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32fea73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32fea73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2fea73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32fea73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2fea73d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2fea73d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32fea73d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32fea73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2fea73d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32fea73d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2fea73d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2fea73d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Div Tags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781050"/>
            <a:ext cx="59912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981075"/>
            <a:ext cx="6010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524000"/>
            <a:ext cx="60198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63" y="802138"/>
            <a:ext cx="58674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976313"/>
            <a:ext cx="59721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1933575"/>
            <a:ext cx="59150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