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6.xml"/><Relationship Id="rId22" Type="http://schemas.openxmlformats.org/officeDocument/2006/relationships/font" Target="fonts/Nunito-italic.fntdata"/><Relationship Id="rId10" Type="http://schemas.openxmlformats.org/officeDocument/2006/relationships/slide" Target="slides/slide5.xml"/><Relationship Id="rId21" Type="http://schemas.openxmlformats.org/officeDocument/2006/relationships/font" Target="fonts/Nuni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21d3dff937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21d3dff937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21d3dff937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21d3dff937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1d3dff937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1d3dff937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21d3dff937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21d3dff937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21d3dff937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21d3dff937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1d3dff937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21d3dff93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21d3dff93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21d3dff93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21d3dff937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21d3dff937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21d3dff937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21d3dff937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21d3dff937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21d3dff937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21d3dff937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21d3dff937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21d3dff937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21d3dff937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21d3dff937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21d3dff937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Interweaving Strings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2023/03/21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8530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714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3330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838" y="-80150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453" y="630903"/>
            <a:ext cx="7671024" cy="354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" y="472300"/>
            <a:ext cx="8639300" cy="342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853" y="333575"/>
            <a:ext cx="7570500" cy="439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900" y="456675"/>
            <a:ext cx="7193501" cy="458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375" y="754300"/>
            <a:ext cx="7846575" cy="19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788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75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63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