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9947336b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9947336b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9947336b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9947336b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9947336b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9947336b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9947336b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9947336b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9947336b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9947336b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9947336b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9947336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9947336b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9947336b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9947336b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9947336b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9947336b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9947336b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9947336b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9947336b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Sudoku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75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5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17816" l="0" r="0" t="5847"/>
          <a:stretch/>
        </p:blipFill>
        <p:spPr>
          <a:xfrm>
            <a:off x="1665650" y="136800"/>
            <a:ext cx="5812701" cy="46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729" y="760604"/>
            <a:ext cx="7191351" cy="37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475" y="834416"/>
            <a:ext cx="6783349" cy="34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3" y="1157288"/>
            <a:ext cx="55149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84999" cy="36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1624013"/>
            <a:ext cx="54006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" y="0"/>
            <a:ext cx="5861759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175" y="4048125"/>
            <a:ext cx="545782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6675600" y="1833050"/>
            <a:ext cx="221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program gonna run in constant time &amp; space cux the array will always be 9*9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00" y="260612"/>
            <a:ext cx="8221401" cy="46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